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handoutMasterIdLst>
    <p:handoutMasterId r:id="rId16"/>
  </p:handoutMasterIdLst>
  <p:sldIdLst>
    <p:sldId id="350" r:id="rId2"/>
    <p:sldId id="256" r:id="rId3"/>
    <p:sldId id="338" r:id="rId4"/>
    <p:sldId id="258" r:id="rId5"/>
    <p:sldId id="345" r:id="rId6"/>
    <p:sldId id="339" r:id="rId7"/>
    <p:sldId id="340" r:id="rId8"/>
    <p:sldId id="342" r:id="rId9"/>
    <p:sldId id="343" r:id="rId10"/>
    <p:sldId id="344" r:id="rId11"/>
    <p:sldId id="348" r:id="rId12"/>
    <p:sldId id="347" r:id="rId13"/>
    <p:sldId id="34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E78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334"/>
    <p:restoredTop sz="94749"/>
  </p:normalViewPr>
  <p:slideViewPr>
    <p:cSldViewPr snapToGrid="0" snapToObjects="1">
      <p:cViewPr varScale="1">
        <p:scale>
          <a:sx n="75" d="100"/>
          <a:sy n="75" d="100"/>
        </p:scale>
        <p:origin x="72" y="624"/>
      </p:cViewPr>
      <p:guideLst/>
    </p:cSldViewPr>
  </p:slideViewPr>
  <p:outlineViewPr>
    <p:cViewPr>
      <p:scale>
        <a:sx n="33" d="100"/>
        <a:sy n="33" d="100"/>
      </p:scale>
      <p:origin x="0" y="-10856"/>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35" d="100"/>
          <a:sy n="135" d="100"/>
        </p:scale>
        <p:origin x="4416"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44C9CBF-783C-FE46-8761-F7029501939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0264ED1-93C3-6843-A3C5-7C2B84448E3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2F2A681-AFBF-B842-9B7C-DEB8AA09EE82}" type="datetimeFigureOut">
              <a:rPr lang="en-US" smtClean="0"/>
              <a:t>5/26/2023</a:t>
            </a:fld>
            <a:endParaRPr lang="en-US"/>
          </a:p>
        </p:txBody>
      </p:sp>
      <p:sp>
        <p:nvSpPr>
          <p:cNvPr id="4" name="Footer Placeholder 3">
            <a:extLst>
              <a:ext uri="{FF2B5EF4-FFF2-40B4-BE49-F238E27FC236}">
                <a16:creationId xmlns:a16="http://schemas.microsoft.com/office/drawing/2014/main" id="{AC927F7C-C0FF-FD42-970E-9AE5164200A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1A3DC0A-130C-E347-85AD-57C5BBBA507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74A2B19-2002-9349-9D68-2FE34DCE0683}" type="slidenum">
              <a:rPr lang="en-US" smtClean="0"/>
              <a:t>‹#›</a:t>
            </a:fld>
            <a:endParaRPr lang="en-US"/>
          </a:p>
        </p:txBody>
      </p:sp>
    </p:spTree>
    <p:extLst>
      <p:ext uri="{BB962C8B-B14F-4D97-AF65-F5344CB8AC3E}">
        <p14:creationId xmlns:p14="http://schemas.microsoft.com/office/powerpoint/2010/main" val="14826045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ED1146-97B5-4544-9205-93EFB702A8E2}" type="datetimeFigureOut">
              <a:rPr lang="en-US" smtClean="0"/>
              <a:t>5/26/2023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DDAE60-4C35-9A4F-AD53-4C4C19703031}" type="slidenum">
              <a:rPr lang="en-US" smtClean="0"/>
              <a:t>‹#›</a:t>
            </a:fld>
            <a:endParaRPr lang="en-US"/>
          </a:p>
        </p:txBody>
      </p:sp>
    </p:spTree>
    <p:extLst>
      <p:ext uri="{BB962C8B-B14F-4D97-AF65-F5344CB8AC3E}">
        <p14:creationId xmlns:p14="http://schemas.microsoft.com/office/powerpoint/2010/main" val="9222538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DDAE60-4C35-9A4F-AD53-4C4C19703031}" type="slidenum">
              <a:rPr lang="en-US" smtClean="0"/>
              <a:t>2</a:t>
            </a:fld>
            <a:endParaRPr lang="en-US"/>
          </a:p>
        </p:txBody>
      </p:sp>
    </p:spTree>
    <p:extLst>
      <p:ext uri="{BB962C8B-B14F-4D97-AF65-F5344CB8AC3E}">
        <p14:creationId xmlns:p14="http://schemas.microsoft.com/office/powerpoint/2010/main" val="3828986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DDAE60-4C35-9A4F-AD53-4C4C19703031}" type="slidenum">
              <a:rPr lang="en-US" smtClean="0"/>
              <a:t>6</a:t>
            </a:fld>
            <a:endParaRPr lang="en-US"/>
          </a:p>
        </p:txBody>
      </p:sp>
    </p:spTree>
    <p:extLst>
      <p:ext uri="{BB962C8B-B14F-4D97-AF65-F5344CB8AC3E}">
        <p14:creationId xmlns:p14="http://schemas.microsoft.com/office/powerpoint/2010/main" val="12394123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DDAE60-4C35-9A4F-AD53-4C4C19703031}" type="slidenum">
              <a:rPr lang="en-US" smtClean="0"/>
              <a:t>7</a:t>
            </a:fld>
            <a:endParaRPr lang="en-US"/>
          </a:p>
        </p:txBody>
      </p:sp>
    </p:spTree>
    <p:extLst>
      <p:ext uri="{BB962C8B-B14F-4D97-AF65-F5344CB8AC3E}">
        <p14:creationId xmlns:p14="http://schemas.microsoft.com/office/powerpoint/2010/main" val="4095513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DDAE60-4C35-9A4F-AD53-4C4C19703031}" type="slidenum">
              <a:rPr lang="en-US" smtClean="0"/>
              <a:t>13</a:t>
            </a:fld>
            <a:endParaRPr lang="en-US"/>
          </a:p>
        </p:txBody>
      </p:sp>
    </p:spTree>
    <p:extLst>
      <p:ext uri="{BB962C8B-B14F-4D97-AF65-F5344CB8AC3E}">
        <p14:creationId xmlns:p14="http://schemas.microsoft.com/office/powerpoint/2010/main" val="11456250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102D7-8BD1-344B-B4F5-EF38676EA957}"/>
              </a:ext>
            </a:extLst>
          </p:cNvPr>
          <p:cNvSpPr>
            <a:spLocks noGrp="1"/>
          </p:cNvSpPr>
          <p:nvPr>
            <p:ph type="ctrTitle"/>
          </p:nvPr>
        </p:nvSpPr>
        <p:spPr>
          <a:xfrm>
            <a:off x="1524000" y="1122363"/>
            <a:ext cx="9144000" cy="2387600"/>
          </a:xfrm>
        </p:spPr>
        <p:txBody>
          <a:bodyPr anchor="b"/>
          <a:lstStyle>
            <a:lvl1pPr algn="ctr">
              <a:defRPr sz="6000"/>
            </a:lvl1pPr>
          </a:lstStyle>
          <a:p>
            <a:endParaRPr lang="en-US" dirty="0"/>
          </a:p>
        </p:txBody>
      </p:sp>
      <p:sp>
        <p:nvSpPr>
          <p:cNvPr id="3" name="Subtitle 2">
            <a:extLst>
              <a:ext uri="{FF2B5EF4-FFF2-40B4-BE49-F238E27FC236}">
                <a16:creationId xmlns:a16="http://schemas.microsoft.com/office/drawing/2014/main" id="{B1B1025A-2C54-854A-9413-6C956712CEAE}"/>
              </a:ext>
            </a:extLst>
          </p:cNvPr>
          <p:cNvSpPr>
            <a:spLocks noGrp="1"/>
          </p:cNvSpPr>
          <p:nvPr>
            <p:ph type="subTitle" idx="1"/>
          </p:nvPr>
        </p:nvSpPr>
        <p:spPr>
          <a:xfrm>
            <a:off x="1524000" y="3602038"/>
            <a:ext cx="9144000" cy="1655762"/>
          </a:xfrm>
        </p:spPr>
        <p:txBody>
          <a:bodyPr>
            <a:normAutofit/>
          </a:bodyPr>
          <a:lstStyle>
            <a:lvl1pPr marL="0" indent="0" algn="ctr">
              <a:buNone/>
              <a:defRPr sz="40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gn="ctr"/>
            <a:endParaRPr lang="en-US" sz="2400" dirty="0">
              <a:ln>
                <a:solidFill>
                  <a:schemeClr val="accent4">
                    <a:lumMod val="50000"/>
                  </a:schemeClr>
                </a:solidFill>
              </a:ln>
              <a:latin typeface="Brothers OT" panose="02000603040000020004" pitchFamily="2" charset="77"/>
            </a:endParaRPr>
          </a:p>
        </p:txBody>
      </p:sp>
      <p:sp>
        <p:nvSpPr>
          <p:cNvPr id="4" name="Date Placeholder 3">
            <a:extLst>
              <a:ext uri="{FF2B5EF4-FFF2-40B4-BE49-F238E27FC236}">
                <a16:creationId xmlns:a16="http://schemas.microsoft.com/office/drawing/2014/main" id="{5B0E2C7F-36EA-DF4D-92BB-95C731B5A736}"/>
              </a:ext>
            </a:extLst>
          </p:cNvPr>
          <p:cNvSpPr>
            <a:spLocks noGrp="1"/>
          </p:cNvSpPr>
          <p:nvPr>
            <p:ph type="dt" sz="half" idx="10"/>
          </p:nvPr>
        </p:nvSpPr>
        <p:spPr>
          <a:xfrm>
            <a:off x="838200" y="6356350"/>
            <a:ext cx="2743200" cy="365125"/>
          </a:xfrm>
          <a:prstGeom prst="rect">
            <a:avLst/>
          </a:prstGeom>
        </p:spPr>
        <p:txBody>
          <a:bodyPr/>
          <a:lstStyle/>
          <a:p>
            <a:fld id="{FC9D08F5-23BA-3E44-9C46-599F187899C3}" type="datetime1">
              <a:rPr lang="en-US" smtClean="0"/>
              <a:t>5/26/2023</a:t>
            </a:fld>
            <a:endParaRPr lang="en-US"/>
          </a:p>
        </p:txBody>
      </p:sp>
      <p:sp>
        <p:nvSpPr>
          <p:cNvPr id="5" name="Footer Placeholder 4">
            <a:extLst>
              <a:ext uri="{FF2B5EF4-FFF2-40B4-BE49-F238E27FC236}">
                <a16:creationId xmlns:a16="http://schemas.microsoft.com/office/drawing/2014/main" id="{0302EB8D-CE13-A942-B490-2A449CF38111}"/>
              </a:ext>
            </a:extLst>
          </p:cNvPr>
          <p:cNvSpPr>
            <a:spLocks noGrp="1"/>
          </p:cNvSpPr>
          <p:nvPr>
            <p:ph type="ftr" sz="quarter" idx="11"/>
          </p:nvPr>
        </p:nvSpPr>
        <p:spPr>
          <a:xfrm>
            <a:off x="3581400" y="6356350"/>
            <a:ext cx="5029200" cy="365125"/>
          </a:xfrm>
          <a:prstGeom prst="rect">
            <a:avLst/>
          </a:prstGeom>
        </p:spPr>
        <p:txBody>
          <a:bodyPr/>
          <a:lstStyle>
            <a:lvl1pPr>
              <a:defRPr sz="1600" b="1" i="0" baseline="0"/>
            </a:lvl1pPr>
          </a:lstStyle>
          <a:p>
            <a:endParaRPr lang="en-US" dirty="0"/>
          </a:p>
        </p:txBody>
      </p:sp>
      <p:sp>
        <p:nvSpPr>
          <p:cNvPr id="6" name="Slide Number Placeholder 5">
            <a:extLst>
              <a:ext uri="{FF2B5EF4-FFF2-40B4-BE49-F238E27FC236}">
                <a16:creationId xmlns:a16="http://schemas.microsoft.com/office/drawing/2014/main" id="{CAB80FDA-8D6C-3049-8AA2-8F02C3C40E79}"/>
              </a:ext>
            </a:extLst>
          </p:cNvPr>
          <p:cNvSpPr>
            <a:spLocks noGrp="1"/>
          </p:cNvSpPr>
          <p:nvPr>
            <p:ph type="sldNum" sz="quarter" idx="12"/>
          </p:nvPr>
        </p:nvSpPr>
        <p:spPr>
          <a:xfrm>
            <a:off x="8610600" y="6356350"/>
            <a:ext cx="2743200" cy="365125"/>
          </a:xfrm>
          <a:prstGeom prst="rect">
            <a:avLst/>
          </a:prstGeom>
        </p:spPr>
        <p:txBody>
          <a:bodyPr/>
          <a:lstStyle/>
          <a:p>
            <a:fld id="{62C8606D-AEE4-044D-B2F7-F55D62A98F91}" type="slidenum">
              <a:rPr lang="en-US" smtClean="0"/>
              <a:t>‹#›</a:t>
            </a:fld>
            <a:endParaRPr lang="en-US" dirty="0"/>
          </a:p>
        </p:txBody>
      </p:sp>
    </p:spTree>
    <p:extLst>
      <p:ext uri="{BB962C8B-B14F-4D97-AF65-F5344CB8AC3E}">
        <p14:creationId xmlns:p14="http://schemas.microsoft.com/office/powerpoint/2010/main" val="23616470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4CF9D-949A-EA44-8399-BF654EE774C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C43F75-A102-814B-9280-CEBEFFEB84B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73DC02-F156-F34F-A567-49D145CCC8C8}"/>
              </a:ext>
            </a:extLst>
          </p:cNvPr>
          <p:cNvSpPr>
            <a:spLocks noGrp="1"/>
          </p:cNvSpPr>
          <p:nvPr>
            <p:ph type="dt" sz="half" idx="10"/>
          </p:nvPr>
        </p:nvSpPr>
        <p:spPr>
          <a:xfrm>
            <a:off x="838200" y="6356350"/>
            <a:ext cx="2743200" cy="365125"/>
          </a:xfrm>
          <a:prstGeom prst="rect">
            <a:avLst/>
          </a:prstGeom>
        </p:spPr>
        <p:txBody>
          <a:bodyPr/>
          <a:lstStyle/>
          <a:p>
            <a:fld id="{FE65D3A5-093A-6E4D-808A-3603F6A6995E}" type="datetime1">
              <a:rPr lang="en-US" smtClean="0"/>
              <a:t>5/26/2023</a:t>
            </a:fld>
            <a:endParaRPr lang="en-US"/>
          </a:p>
        </p:txBody>
      </p:sp>
      <p:sp>
        <p:nvSpPr>
          <p:cNvPr id="5" name="Footer Placeholder 4">
            <a:extLst>
              <a:ext uri="{FF2B5EF4-FFF2-40B4-BE49-F238E27FC236}">
                <a16:creationId xmlns:a16="http://schemas.microsoft.com/office/drawing/2014/main" id="{E024293A-8023-6044-9DE8-FD8A3C54AE88}"/>
              </a:ext>
            </a:extLst>
          </p:cNvPr>
          <p:cNvSpPr>
            <a:spLocks noGrp="1"/>
          </p:cNvSpPr>
          <p:nvPr>
            <p:ph type="ftr" sz="quarter" idx="11"/>
          </p:nvPr>
        </p:nvSpPr>
        <p:spPr>
          <a:xfrm>
            <a:off x="1052945" y="6356350"/>
            <a:ext cx="1008611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9A5E650-6E2E-EA41-A3F8-BB7A161B9739}"/>
              </a:ext>
            </a:extLst>
          </p:cNvPr>
          <p:cNvSpPr>
            <a:spLocks noGrp="1"/>
          </p:cNvSpPr>
          <p:nvPr>
            <p:ph type="sldNum" sz="quarter" idx="12"/>
          </p:nvPr>
        </p:nvSpPr>
        <p:spPr>
          <a:xfrm>
            <a:off x="8610600" y="6356350"/>
            <a:ext cx="2743200" cy="365125"/>
          </a:xfrm>
          <a:prstGeom prst="rect">
            <a:avLst/>
          </a:prstGeom>
        </p:spPr>
        <p:txBody>
          <a:bodyPr/>
          <a:lstStyle/>
          <a:p>
            <a:fld id="{62C8606D-AEE4-044D-B2F7-F55D62A98F91}" type="slidenum">
              <a:rPr lang="en-US" smtClean="0"/>
              <a:t>‹#›</a:t>
            </a:fld>
            <a:endParaRPr lang="en-US"/>
          </a:p>
        </p:txBody>
      </p:sp>
    </p:spTree>
    <p:extLst>
      <p:ext uri="{BB962C8B-B14F-4D97-AF65-F5344CB8AC3E}">
        <p14:creationId xmlns:p14="http://schemas.microsoft.com/office/powerpoint/2010/main" val="28159222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E1740E-67A3-E444-8218-D0A2DC06AD0C}"/>
              </a:ext>
            </a:extLst>
          </p:cNvPr>
          <p:cNvSpPr>
            <a:spLocks noGrp="1"/>
          </p:cNvSpPr>
          <p:nvPr>
            <p:ph type="title"/>
          </p:nvPr>
        </p:nvSpPr>
        <p:spPr>
          <a:xfrm>
            <a:off x="0" y="142875"/>
            <a:ext cx="12192000" cy="132556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31837D6-CB27-C848-8262-749A0802EA9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A586CE-399E-F448-801F-3BDC6D4F838F}"/>
              </a:ext>
            </a:extLst>
          </p:cNvPr>
          <p:cNvSpPr>
            <a:spLocks noGrp="1"/>
          </p:cNvSpPr>
          <p:nvPr>
            <p:ph type="dt" sz="half" idx="10"/>
          </p:nvPr>
        </p:nvSpPr>
        <p:spPr>
          <a:xfrm>
            <a:off x="838200" y="6356350"/>
            <a:ext cx="2743200" cy="365125"/>
          </a:xfrm>
          <a:prstGeom prst="rect">
            <a:avLst/>
          </a:prstGeom>
        </p:spPr>
        <p:txBody>
          <a:bodyPr/>
          <a:lstStyle/>
          <a:p>
            <a:fld id="{E63AC563-712E-8041-AD91-246B30690C3F}" type="datetime1">
              <a:rPr lang="en-US" smtClean="0"/>
              <a:t>5/26/2023</a:t>
            </a:fld>
            <a:endParaRPr lang="en-US"/>
          </a:p>
        </p:txBody>
      </p:sp>
      <p:sp>
        <p:nvSpPr>
          <p:cNvPr id="5" name="Footer Placeholder 4">
            <a:extLst>
              <a:ext uri="{FF2B5EF4-FFF2-40B4-BE49-F238E27FC236}">
                <a16:creationId xmlns:a16="http://schemas.microsoft.com/office/drawing/2014/main" id="{D4586B60-D719-8C42-A30B-F40A7408C545}"/>
              </a:ext>
            </a:extLst>
          </p:cNvPr>
          <p:cNvSpPr>
            <a:spLocks noGrp="1"/>
          </p:cNvSpPr>
          <p:nvPr>
            <p:ph type="ftr" sz="quarter" idx="11"/>
          </p:nvPr>
        </p:nvSpPr>
        <p:spPr>
          <a:xfrm>
            <a:off x="1052945" y="6356350"/>
            <a:ext cx="1008611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88F12C0-8529-C647-9F62-FA3B0EA94031}"/>
              </a:ext>
            </a:extLst>
          </p:cNvPr>
          <p:cNvSpPr>
            <a:spLocks noGrp="1"/>
          </p:cNvSpPr>
          <p:nvPr>
            <p:ph type="sldNum" sz="quarter" idx="12"/>
          </p:nvPr>
        </p:nvSpPr>
        <p:spPr>
          <a:xfrm>
            <a:off x="8610600" y="6356350"/>
            <a:ext cx="2743200" cy="365125"/>
          </a:xfrm>
          <a:prstGeom prst="rect">
            <a:avLst/>
          </a:prstGeom>
        </p:spPr>
        <p:txBody>
          <a:bodyPr/>
          <a:lstStyle/>
          <a:p>
            <a:fld id="{62C8606D-AEE4-044D-B2F7-F55D62A98F91}" type="slidenum">
              <a:rPr lang="en-US" smtClean="0"/>
              <a:t>‹#›</a:t>
            </a:fld>
            <a:endParaRPr lang="en-US"/>
          </a:p>
        </p:txBody>
      </p:sp>
    </p:spTree>
    <p:extLst>
      <p:ext uri="{BB962C8B-B14F-4D97-AF65-F5344CB8AC3E}">
        <p14:creationId xmlns:p14="http://schemas.microsoft.com/office/powerpoint/2010/main" val="21583825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BDBC2-25E9-284A-BD89-4A75FEA35A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DDC2E3-8432-7E4E-A409-881658557B6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11F897-490D-3044-A9FF-8BE6E8F70F95}"/>
              </a:ext>
            </a:extLst>
          </p:cNvPr>
          <p:cNvSpPr>
            <a:spLocks noGrp="1"/>
          </p:cNvSpPr>
          <p:nvPr>
            <p:ph type="dt" sz="half" idx="10"/>
          </p:nvPr>
        </p:nvSpPr>
        <p:spPr>
          <a:xfrm>
            <a:off x="838200" y="6356350"/>
            <a:ext cx="2743200" cy="365125"/>
          </a:xfrm>
          <a:prstGeom prst="rect">
            <a:avLst/>
          </a:prstGeom>
        </p:spPr>
        <p:txBody>
          <a:bodyPr/>
          <a:lstStyle/>
          <a:p>
            <a:fld id="{FBBEE3A7-10B8-3E4C-AB24-AD59991A46EE}" type="datetime1">
              <a:rPr lang="en-US" smtClean="0"/>
              <a:t>5/26/2023</a:t>
            </a:fld>
            <a:endParaRPr lang="en-US"/>
          </a:p>
        </p:txBody>
      </p:sp>
      <p:sp>
        <p:nvSpPr>
          <p:cNvPr id="5" name="Footer Placeholder 4">
            <a:extLst>
              <a:ext uri="{FF2B5EF4-FFF2-40B4-BE49-F238E27FC236}">
                <a16:creationId xmlns:a16="http://schemas.microsoft.com/office/drawing/2014/main" id="{52941652-142D-E84B-B07A-83D873DDC337}"/>
              </a:ext>
            </a:extLst>
          </p:cNvPr>
          <p:cNvSpPr>
            <a:spLocks noGrp="1"/>
          </p:cNvSpPr>
          <p:nvPr>
            <p:ph type="ftr" sz="quarter" idx="11"/>
          </p:nvPr>
        </p:nvSpPr>
        <p:spPr>
          <a:xfrm>
            <a:off x="1052945" y="6356350"/>
            <a:ext cx="1008611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FB03E4F-4F89-1C49-8EAC-1DE1C51710DB}"/>
              </a:ext>
            </a:extLst>
          </p:cNvPr>
          <p:cNvSpPr>
            <a:spLocks noGrp="1"/>
          </p:cNvSpPr>
          <p:nvPr>
            <p:ph type="sldNum" sz="quarter" idx="12"/>
          </p:nvPr>
        </p:nvSpPr>
        <p:spPr>
          <a:xfrm>
            <a:off x="8610600" y="6356350"/>
            <a:ext cx="2743200" cy="365125"/>
          </a:xfrm>
          <a:prstGeom prst="rect">
            <a:avLst/>
          </a:prstGeom>
        </p:spPr>
        <p:txBody>
          <a:bodyPr/>
          <a:lstStyle/>
          <a:p>
            <a:fld id="{62C8606D-AEE4-044D-B2F7-F55D62A98F91}" type="slidenum">
              <a:rPr lang="en-US" smtClean="0"/>
              <a:t>‹#›</a:t>
            </a:fld>
            <a:endParaRPr lang="en-US"/>
          </a:p>
        </p:txBody>
      </p:sp>
    </p:spTree>
    <p:extLst>
      <p:ext uri="{BB962C8B-B14F-4D97-AF65-F5344CB8AC3E}">
        <p14:creationId xmlns:p14="http://schemas.microsoft.com/office/powerpoint/2010/main" val="5115925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1BA0D-410E-DB4C-805C-7DBE31AE31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6723885-48D5-304B-9EF0-916DA7E700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E5A24D0-0D18-6F4B-9E0B-9A60A8FCC4EC}"/>
              </a:ext>
            </a:extLst>
          </p:cNvPr>
          <p:cNvSpPr>
            <a:spLocks noGrp="1"/>
          </p:cNvSpPr>
          <p:nvPr>
            <p:ph type="dt" sz="half" idx="10"/>
          </p:nvPr>
        </p:nvSpPr>
        <p:spPr>
          <a:xfrm>
            <a:off x="838200" y="6356350"/>
            <a:ext cx="2743200" cy="365125"/>
          </a:xfrm>
          <a:prstGeom prst="rect">
            <a:avLst/>
          </a:prstGeom>
        </p:spPr>
        <p:txBody>
          <a:bodyPr/>
          <a:lstStyle/>
          <a:p>
            <a:fld id="{C5349629-B045-4A4C-AF8B-CF1CE92C4006}" type="datetime1">
              <a:rPr lang="en-US" smtClean="0"/>
              <a:t>5/26/2023</a:t>
            </a:fld>
            <a:endParaRPr lang="en-US"/>
          </a:p>
        </p:txBody>
      </p:sp>
      <p:sp>
        <p:nvSpPr>
          <p:cNvPr id="5" name="Footer Placeholder 4">
            <a:extLst>
              <a:ext uri="{FF2B5EF4-FFF2-40B4-BE49-F238E27FC236}">
                <a16:creationId xmlns:a16="http://schemas.microsoft.com/office/drawing/2014/main" id="{80696B35-D2CB-1D49-AB84-4D421CBDB92D}"/>
              </a:ext>
            </a:extLst>
          </p:cNvPr>
          <p:cNvSpPr>
            <a:spLocks noGrp="1"/>
          </p:cNvSpPr>
          <p:nvPr>
            <p:ph type="ftr" sz="quarter" idx="11"/>
          </p:nvPr>
        </p:nvSpPr>
        <p:spPr>
          <a:xfrm>
            <a:off x="1052945" y="6356350"/>
            <a:ext cx="1008611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FDC6B45-72E2-9B47-8031-01F0B830ADFC}"/>
              </a:ext>
            </a:extLst>
          </p:cNvPr>
          <p:cNvSpPr>
            <a:spLocks noGrp="1"/>
          </p:cNvSpPr>
          <p:nvPr>
            <p:ph type="sldNum" sz="quarter" idx="12"/>
          </p:nvPr>
        </p:nvSpPr>
        <p:spPr>
          <a:xfrm>
            <a:off x="8610600" y="6356350"/>
            <a:ext cx="2743200" cy="365125"/>
          </a:xfrm>
          <a:prstGeom prst="rect">
            <a:avLst/>
          </a:prstGeom>
        </p:spPr>
        <p:txBody>
          <a:bodyPr/>
          <a:lstStyle/>
          <a:p>
            <a:fld id="{62C8606D-AEE4-044D-B2F7-F55D62A98F91}" type="slidenum">
              <a:rPr lang="en-US" smtClean="0"/>
              <a:t>‹#›</a:t>
            </a:fld>
            <a:endParaRPr lang="en-US"/>
          </a:p>
        </p:txBody>
      </p:sp>
    </p:spTree>
    <p:extLst>
      <p:ext uri="{BB962C8B-B14F-4D97-AF65-F5344CB8AC3E}">
        <p14:creationId xmlns:p14="http://schemas.microsoft.com/office/powerpoint/2010/main" val="16931717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8DEF5-7CCB-4549-BB4E-3A7F3C706A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B9244D-1B2E-E74B-BEE6-1567A72A792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0CBD58-2930-114A-8C1D-737A0583840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573FD9-C0C7-1040-9A91-CD3344A19CDF}"/>
              </a:ext>
            </a:extLst>
          </p:cNvPr>
          <p:cNvSpPr>
            <a:spLocks noGrp="1"/>
          </p:cNvSpPr>
          <p:nvPr>
            <p:ph type="dt" sz="half" idx="10"/>
          </p:nvPr>
        </p:nvSpPr>
        <p:spPr>
          <a:xfrm>
            <a:off x="838200" y="6356350"/>
            <a:ext cx="2743200" cy="365125"/>
          </a:xfrm>
          <a:prstGeom prst="rect">
            <a:avLst/>
          </a:prstGeom>
        </p:spPr>
        <p:txBody>
          <a:bodyPr/>
          <a:lstStyle/>
          <a:p>
            <a:fld id="{071D2D96-5D90-8D45-ABB9-487E555875F3}" type="datetime1">
              <a:rPr lang="en-US" smtClean="0"/>
              <a:t>5/26/2023</a:t>
            </a:fld>
            <a:endParaRPr lang="en-US"/>
          </a:p>
        </p:txBody>
      </p:sp>
      <p:sp>
        <p:nvSpPr>
          <p:cNvPr id="6" name="Footer Placeholder 5">
            <a:extLst>
              <a:ext uri="{FF2B5EF4-FFF2-40B4-BE49-F238E27FC236}">
                <a16:creationId xmlns:a16="http://schemas.microsoft.com/office/drawing/2014/main" id="{BA9A4EAE-B688-7046-8B22-AAA67ED36393}"/>
              </a:ext>
            </a:extLst>
          </p:cNvPr>
          <p:cNvSpPr>
            <a:spLocks noGrp="1"/>
          </p:cNvSpPr>
          <p:nvPr>
            <p:ph type="ftr" sz="quarter" idx="11"/>
          </p:nvPr>
        </p:nvSpPr>
        <p:spPr>
          <a:xfrm>
            <a:off x="1052945" y="6356350"/>
            <a:ext cx="1008611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12907CE-0AFF-DD46-AEB5-B6D946D38E1B}"/>
              </a:ext>
            </a:extLst>
          </p:cNvPr>
          <p:cNvSpPr>
            <a:spLocks noGrp="1"/>
          </p:cNvSpPr>
          <p:nvPr>
            <p:ph type="sldNum" sz="quarter" idx="12"/>
          </p:nvPr>
        </p:nvSpPr>
        <p:spPr>
          <a:xfrm>
            <a:off x="8610600" y="6356350"/>
            <a:ext cx="2743200" cy="365125"/>
          </a:xfrm>
          <a:prstGeom prst="rect">
            <a:avLst/>
          </a:prstGeom>
        </p:spPr>
        <p:txBody>
          <a:bodyPr/>
          <a:lstStyle/>
          <a:p>
            <a:fld id="{62C8606D-AEE4-044D-B2F7-F55D62A98F91}" type="slidenum">
              <a:rPr lang="en-US" smtClean="0"/>
              <a:t>‹#›</a:t>
            </a:fld>
            <a:endParaRPr lang="en-US"/>
          </a:p>
        </p:txBody>
      </p:sp>
    </p:spTree>
    <p:extLst>
      <p:ext uri="{BB962C8B-B14F-4D97-AF65-F5344CB8AC3E}">
        <p14:creationId xmlns:p14="http://schemas.microsoft.com/office/powerpoint/2010/main" val="20796522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7B827-E9E6-674A-83B5-45239D79B10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D0BC27A-DB8C-3244-A1EE-C2D7210F30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C6CCC1F-9C82-E649-8C03-4D879178D7C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497C50-343B-EB49-A40C-319FAB637B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3519432-9EBB-B349-A2BD-78971E01D37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F302E12-56B4-5448-916B-1BAA6B0B763B}"/>
              </a:ext>
            </a:extLst>
          </p:cNvPr>
          <p:cNvSpPr>
            <a:spLocks noGrp="1"/>
          </p:cNvSpPr>
          <p:nvPr>
            <p:ph type="dt" sz="half" idx="10"/>
          </p:nvPr>
        </p:nvSpPr>
        <p:spPr>
          <a:xfrm>
            <a:off x="838200" y="6356350"/>
            <a:ext cx="2743200" cy="365125"/>
          </a:xfrm>
          <a:prstGeom prst="rect">
            <a:avLst/>
          </a:prstGeom>
        </p:spPr>
        <p:txBody>
          <a:bodyPr/>
          <a:lstStyle/>
          <a:p>
            <a:fld id="{DE1F944D-1E43-2E43-BB39-B2E90640AA54}" type="datetime1">
              <a:rPr lang="en-US" smtClean="0"/>
              <a:t>5/26/2023</a:t>
            </a:fld>
            <a:endParaRPr lang="en-US"/>
          </a:p>
        </p:txBody>
      </p:sp>
      <p:sp>
        <p:nvSpPr>
          <p:cNvPr id="8" name="Footer Placeholder 7">
            <a:extLst>
              <a:ext uri="{FF2B5EF4-FFF2-40B4-BE49-F238E27FC236}">
                <a16:creationId xmlns:a16="http://schemas.microsoft.com/office/drawing/2014/main" id="{4CE492FD-B1B4-E247-B0AE-D6D2DF87B27F}"/>
              </a:ext>
            </a:extLst>
          </p:cNvPr>
          <p:cNvSpPr>
            <a:spLocks noGrp="1"/>
          </p:cNvSpPr>
          <p:nvPr>
            <p:ph type="ftr" sz="quarter" idx="11"/>
          </p:nvPr>
        </p:nvSpPr>
        <p:spPr>
          <a:xfrm>
            <a:off x="1052945" y="6356350"/>
            <a:ext cx="1008611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6808CF7-15D7-234B-B46C-31F490FA3C01}"/>
              </a:ext>
            </a:extLst>
          </p:cNvPr>
          <p:cNvSpPr>
            <a:spLocks noGrp="1"/>
          </p:cNvSpPr>
          <p:nvPr>
            <p:ph type="sldNum" sz="quarter" idx="12"/>
          </p:nvPr>
        </p:nvSpPr>
        <p:spPr>
          <a:xfrm>
            <a:off x="8610600" y="6356350"/>
            <a:ext cx="2743200" cy="365125"/>
          </a:xfrm>
          <a:prstGeom prst="rect">
            <a:avLst/>
          </a:prstGeom>
        </p:spPr>
        <p:txBody>
          <a:bodyPr/>
          <a:lstStyle/>
          <a:p>
            <a:fld id="{62C8606D-AEE4-044D-B2F7-F55D62A98F91}" type="slidenum">
              <a:rPr lang="en-US" smtClean="0"/>
              <a:t>‹#›</a:t>
            </a:fld>
            <a:endParaRPr lang="en-US"/>
          </a:p>
        </p:txBody>
      </p:sp>
    </p:spTree>
    <p:extLst>
      <p:ext uri="{BB962C8B-B14F-4D97-AF65-F5344CB8AC3E}">
        <p14:creationId xmlns:p14="http://schemas.microsoft.com/office/powerpoint/2010/main" val="3807968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B7723-A72E-E24F-A9B0-439667A61657}"/>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525DBEE0-F741-CE4F-8816-C5ABF9E4609E}"/>
              </a:ext>
            </a:extLst>
          </p:cNvPr>
          <p:cNvSpPr>
            <a:spLocks noGrp="1"/>
          </p:cNvSpPr>
          <p:nvPr>
            <p:ph type="dt" sz="half" idx="10"/>
          </p:nvPr>
        </p:nvSpPr>
        <p:spPr>
          <a:xfrm>
            <a:off x="838200" y="6356350"/>
            <a:ext cx="2743200" cy="365125"/>
          </a:xfrm>
          <a:prstGeom prst="rect">
            <a:avLst/>
          </a:prstGeom>
        </p:spPr>
        <p:txBody>
          <a:bodyPr/>
          <a:lstStyle/>
          <a:p>
            <a:fld id="{4D92FB7E-543D-644E-853E-00EFA6193637}" type="datetime1">
              <a:rPr lang="en-US" smtClean="0"/>
              <a:t>5/26/2023</a:t>
            </a:fld>
            <a:endParaRPr lang="en-US"/>
          </a:p>
        </p:txBody>
      </p:sp>
      <p:sp>
        <p:nvSpPr>
          <p:cNvPr id="4" name="Footer Placeholder 3">
            <a:extLst>
              <a:ext uri="{FF2B5EF4-FFF2-40B4-BE49-F238E27FC236}">
                <a16:creationId xmlns:a16="http://schemas.microsoft.com/office/drawing/2014/main" id="{7F59A398-36A7-1242-ACE0-5EFF548DA942}"/>
              </a:ext>
            </a:extLst>
          </p:cNvPr>
          <p:cNvSpPr>
            <a:spLocks noGrp="1"/>
          </p:cNvSpPr>
          <p:nvPr>
            <p:ph type="ftr" sz="quarter" idx="11"/>
          </p:nvPr>
        </p:nvSpPr>
        <p:spPr>
          <a:xfrm>
            <a:off x="1052945" y="6356350"/>
            <a:ext cx="1008611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CDFF673-B7D6-8C4E-BEA2-97F939624692}"/>
              </a:ext>
            </a:extLst>
          </p:cNvPr>
          <p:cNvSpPr>
            <a:spLocks noGrp="1"/>
          </p:cNvSpPr>
          <p:nvPr>
            <p:ph type="sldNum" sz="quarter" idx="12"/>
          </p:nvPr>
        </p:nvSpPr>
        <p:spPr>
          <a:xfrm>
            <a:off x="8610600" y="6356350"/>
            <a:ext cx="2743200" cy="365125"/>
          </a:xfrm>
          <a:prstGeom prst="rect">
            <a:avLst/>
          </a:prstGeom>
        </p:spPr>
        <p:txBody>
          <a:bodyPr/>
          <a:lstStyle/>
          <a:p>
            <a:fld id="{62C8606D-AEE4-044D-B2F7-F55D62A98F91}" type="slidenum">
              <a:rPr lang="en-US" smtClean="0"/>
              <a:t>‹#›</a:t>
            </a:fld>
            <a:endParaRPr lang="en-US"/>
          </a:p>
        </p:txBody>
      </p:sp>
    </p:spTree>
    <p:extLst>
      <p:ext uri="{BB962C8B-B14F-4D97-AF65-F5344CB8AC3E}">
        <p14:creationId xmlns:p14="http://schemas.microsoft.com/office/powerpoint/2010/main" val="10291863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51E29E-D291-BD43-8220-76B7C2235776}"/>
              </a:ext>
            </a:extLst>
          </p:cNvPr>
          <p:cNvSpPr>
            <a:spLocks noGrp="1"/>
          </p:cNvSpPr>
          <p:nvPr>
            <p:ph type="dt" sz="half" idx="10"/>
          </p:nvPr>
        </p:nvSpPr>
        <p:spPr>
          <a:xfrm>
            <a:off x="838200" y="6356350"/>
            <a:ext cx="2743200" cy="365125"/>
          </a:xfrm>
          <a:prstGeom prst="rect">
            <a:avLst/>
          </a:prstGeom>
        </p:spPr>
        <p:txBody>
          <a:bodyPr/>
          <a:lstStyle/>
          <a:p>
            <a:fld id="{EC6FA0AF-F9F4-1A41-9EF8-877A30FB1C8D}" type="datetime1">
              <a:rPr lang="en-US" smtClean="0"/>
              <a:t>5/26/2023</a:t>
            </a:fld>
            <a:endParaRPr lang="en-US"/>
          </a:p>
        </p:txBody>
      </p:sp>
      <p:sp>
        <p:nvSpPr>
          <p:cNvPr id="3" name="Footer Placeholder 2">
            <a:extLst>
              <a:ext uri="{FF2B5EF4-FFF2-40B4-BE49-F238E27FC236}">
                <a16:creationId xmlns:a16="http://schemas.microsoft.com/office/drawing/2014/main" id="{A88F0391-64CB-184A-B4D0-268063096374}"/>
              </a:ext>
            </a:extLst>
          </p:cNvPr>
          <p:cNvSpPr>
            <a:spLocks noGrp="1"/>
          </p:cNvSpPr>
          <p:nvPr>
            <p:ph type="ftr" sz="quarter" idx="11"/>
          </p:nvPr>
        </p:nvSpPr>
        <p:spPr>
          <a:xfrm>
            <a:off x="1052945" y="6356350"/>
            <a:ext cx="1008611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3A8C616-442D-3F49-9E2C-9C4130CB0F13}"/>
              </a:ext>
            </a:extLst>
          </p:cNvPr>
          <p:cNvSpPr>
            <a:spLocks noGrp="1"/>
          </p:cNvSpPr>
          <p:nvPr>
            <p:ph type="sldNum" sz="quarter" idx="12"/>
          </p:nvPr>
        </p:nvSpPr>
        <p:spPr>
          <a:xfrm>
            <a:off x="8610600" y="6356350"/>
            <a:ext cx="2743200" cy="365125"/>
          </a:xfrm>
          <a:prstGeom prst="rect">
            <a:avLst/>
          </a:prstGeom>
        </p:spPr>
        <p:txBody>
          <a:bodyPr/>
          <a:lstStyle/>
          <a:p>
            <a:fld id="{62C8606D-AEE4-044D-B2F7-F55D62A98F91}" type="slidenum">
              <a:rPr lang="en-US" smtClean="0"/>
              <a:t>‹#›</a:t>
            </a:fld>
            <a:endParaRPr lang="en-US"/>
          </a:p>
        </p:txBody>
      </p:sp>
    </p:spTree>
    <p:extLst>
      <p:ext uri="{BB962C8B-B14F-4D97-AF65-F5344CB8AC3E}">
        <p14:creationId xmlns:p14="http://schemas.microsoft.com/office/powerpoint/2010/main" val="8469908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42D84-8126-A241-BEBB-0CF37F5AF0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4C3998-63B3-CD4B-9059-F4EC4BBC5E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D77C359-7566-2F4F-8A4F-ED6AEE3CF1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75AB52A-DBD0-D046-97C4-07FD5F0E4A5E}"/>
              </a:ext>
            </a:extLst>
          </p:cNvPr>
          <p:cNvSpPr>
            <a:spLocks noGrp="1"/>
          </p:cNvSpPr>
          <p:nvPr>
            <p:ph type="dt" sz="half" idx="10"/>
          </p:nvPr>
        </p:nvSpPr>
        <p:spPr>
          <a:xfrm>
            <a:off x="838200" y="6356350"/>
            <a:ext cx="2743200" cy="365125"/>
          </a:xfrm>
          <a:prstGeom prst="rect">
            <a:avLst/>
          </a:prstGeom>
        </p:spPr>
        <p:txBody>
          <a:bodyPr/>
          <a:lstStyle/>
          <a:p>
            <a:fld id="{9E20C79B-0832-FC4E-AC32-8EF6419F17C5}" type="datetime1">
              <a:rPr lang="en-US" smtClean="0"/>
              <a:t>5/26/2023</a:t>
            </a:fld>
            <a:endParaRPr lang="en-US"/>
          </a:p>
        </p:txBody>
      </p:sp>
      <p:sp>
        <p:nvSpPr>
          <p:cNvPr id="6" name="Footer Placeholder 5">
            <a:extLst>
              <a:ext uri="{FF2B5EF4-FFF2-40B4-BE49-F238E27FC236}">
                <a16:creationId xmlns:a16="http://schemas.microsoft.com/office/drawing/2014/main" id="{0DE300BB-D361-9242-BD5E-FB1D58773350}"/>
              </a:ext>
            </a:extLst>
          </p:cNvPr>
          <p:cNvSpPr>
            <a:spLocks noGrp="1"/>
          </p:cNvSpPr>
          <p:nvPr>
            <p:ph type="ftr" sz="quarter" idx="11"/>
          </p:nvPr>
        </p:nvSpPr>
        <p:spPr>
          <a:xfrm>
            <a:off x="1052945" y="6356350"/>
            <a:ext cx="1008611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1315035-12FB-F747-B479-44A2FFA30627}"/>
              </a:ext>
            </a:extLst>
          </p:cNvPr>
          <p:cNvSpPr>
            <a:spLocks noGrp="1"/>
          </p:cNvSpPr>
          <p:nvPr>
            <p:ph type="sldNum" sz="quarter" idx="12"/>
          </p:nvPr>
        </p:nvSpPr>
        <p:spPr>
          <a:xfrm>
            <a:off x="8610600" y="6356350"/>
            <a:ext cx="2743200" cy="365125"/>
          </a:xfrm>
          <a:prstGeom prst="rect">
            <a:avLst/>
          </a:prstGeom>
        </p:spPr>
        <p:txBody>
          <a:bodyPr/>
          <a:lstStyle/>
          <a:p>
            <a:fld id="{62C8606D-AEE4-044D-B2F7-F55D62A98F91}" type="slidenum">
              <a:rPr lang="en-US" smtClean="0"/>
              <a:t>‹#›</a:t>
            </a:fld>
            <a:endParaRPr lang="en-US"/>
          </a:p>
        </p:txBody>
      </p:sp>
    </p:spTree>
    <p:extLst>
      <p:ext uri="{BB962C8B-B14F-4D97-AF65-F5344CB8AC3E}">
        <p14:creationId xmlns:p14="http://schemas.microsoft.com/office/powerpoint/2010/main" val="9970826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1F6E0-0CB5-234E-8667-A643603FB3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A4EAF8A-F589-E54C-9254-4D13F673F5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55260F5-0780-8243-AD95-961B1739D1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A9B3313-8B42-F644-8F0F-81E21EDA3693}"/>
              </a:ext>
            </a:extLst>
          </p:cNvPr>
          <p:cNvSpPr>
            <a:spLocks noGrp="1"/>
          </p:cNvSpPr>
          <p:nvPr>
            <p:ph type="dt" sz="half" idx="10"/>
          </p:nvPr>
        </p:nvSpPr>
        <p:spPr>
          <a:xfrm>
            <a:off x="838200" y="6356350"/>
            <a:ext cx="2743200" cy="365125"/>
          </a:xfrm>
          <a:prstGeom prst="rect">
            <a:avLst/>
          </a:prstGeom>
        </p:spPr>
        <p:txBody>
          <a:bodyPr/>
          <a:lstStyle/>
          <a:p>
            <a:fld id="{DC06E43E-F906-0447-88BF-59A519EB3722}" type="datetime1">
              <a:rPr lang="en-US" smtClean="0"/>
              <a:t>5/26/2023</a:t>
            </a:fld>
            <a:endParaRPr lang="en-US"/>
          </a:p>
        </p:txBody>
      </p:sp>
      <p:sp>
        <p:nvSpPr>
          <p:cNvPr id="6" name="Footer Placeholder 5">
            <a:extLst>
              <a:ext uri="{FF2B5EF4-FFF2-40B4-BE49-F238E27FC236}">
                <a16:creationId xmlns:a16="http://schemas.microsoft.com/office/drawing/2014/main" id="{D0DBD867-A554-5744-BA06-354BCFE10D97}"/>
              </a:ext>
            </a:extLst>
          </p:cNvPr>
          <p:cNvSpPr>
            <a:spLocks noGrp="1"/>
          </p:cNvSpPr>
          <p:nvPr>
            <p:ph type="ftr" sz="quarter" idx="11"/>
          </p:nvPr>
        </p:nvSpPr>
        <p:spPr>
          <a:xfrm>
            <a:off x="1052945" y="6356350"/>
            <a:ext cx="1008611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6857003-7623-9B48-9996-6DDCF21D60A1}"/>
              </a:ext>
            </a:extLst>
          </p:cNvPr>
          <p:cNvSpPr>
            <a:spLocks noGrp="1"/>
          </p:cNvSpPr>
          <p:nvPr>
            <p:ph type="sldNum" sz="quarter" idx="12"/>
          </p:nvPr>
        </p:nvSpPr>
        <p:spPr>
          <a:xfrm>
            <a:off x="8610600" y="6356350"/>
            <a:ext cx="2743200" cy="365125"/>
          </a:xfrm>
          <a:prstGeom prst="rect">
            <a:avLst/>
          </a:prstGeom>
        </p:spPr>
        <p:txBody>
          <a:bodyPr/>
          <a:lstStyle/>
          <a:p>
            <a:fld id="{62C8606D-AEE4-044D-B2F7-F55D62A98F91}" type="slidenum">
              <a:rPr lang="en-US" smtClean="0"/>
              <a:t>‹#›</a:t>
            </a:fld>
            <a:endParaRPr lang="en-US"/>
          </a:p>
        </p:txBody>
      </p:sp>
    </p:spTree>
    <p:extLst>
      <p:ext uri="{BB962C8B-B14F-4D97-AF65-F5344CB8AC3E}">
        <p14:creationId xmlns:p14="http://schemas.microsoft.com/office/powerpoint/2010/main" val="32653472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94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B1FF77-6E47-8C45-9391-E12BB167FFD9}"/>
              </a:ext>
            </a:extLst>
          </p:cNvPr>
          <p:cNvSpPr>
            <a:spLocks noGrp="1"/>
          </p:cNvSpPr>
          <p:nvPr>
            <p:ph type="title"/>
          </p:nvPr>
        </p:nvSpPr>
        <p:spPr>
          <a:xfrm>
            <a:off x="0" y="143453"/>
            <a:ext cx="121920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345A87D-95A3-7944-A8AD-6212ADC956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a:extLst>
              <a:ext uri="{FF2B5EF4-FFF2-40B4-BE49-F238E27FC236}">
                <a16:creationId xmlns:a16="http://schemas.microsoft.com/office/drawing/2014/main" id="{07671E8A-E3F4-464F-8F52-5B1E9D751B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latin typeface="Bebas Neue" panose="020B0606020202050201" pitchFamily="34" charset="77"/>
              </a:defRPr>
            </a:lvl1pPr>
          </a:lstStyle>
          <a:p>
            <a:endParaRPr lang="en-US" dirty="0"/>
          </a:p>
        </p:txBody>
      </p:sp>
    </p:spTree>
    <p:extLst>
      <p:ext uri="{BB962C8B-B14F-4D97-AF65-F5344CB8AC3E}">
        <p14:creationId xmlns:p14="http://schemas.microsoft.com/office/powerpoint/2010/main" val="1433397911"/>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hf sldNum="0" hdr="0" ftr="0" dt="0"/>
  <p:txStyles>
    <p:titleStyle>
      <a:lvl1pPr algn="ctr" defTabSz="914400" rtl="0" eaLnBrk="1" latinLnBrk="0" hangingPunct="1">
        <a:lnSpc>
          <a:spcPct val="90000"/>
        </a:lnSpc>
        <a:spcBef>
          <a:spcPct val="0"/>
        </a:spcBef>
        <a:buNone/>
        <a:defRPr sz="5800" kern="1200" cap="all" baseline="0">
          <a:ln w="19050">
            <a:solidFill>
              <a:schemeClr val="accent4">
                <a:lumMod val="50000"/>
              </a:schemeClr>
            </a:solidFill>
          </a:ln>
          <a:solidFill>
            <a:schemeClr val="tx1"/>
          </a:solidFill>
          <a:latin typeface="Brothers OT" panose="0200060304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Bebas Neue" panose="020B0606020202050201"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Bebas Neue" panose="020B0606020202050201"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Bebas Neue" panose="020B0606020202050201"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Bebas Neue" panose="020B0606020202050201"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Bebas Neue" panose="020B0606020202050201"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fonts.google.com/specimen/Open+Sans?selection.family=Open+Sans" TargetMode="External"/><Relationship Id="rId2" Type="http://schemas.openxmlformats.org/officeDocument/2006/relationships/hyperlink" Target="https://fonts.google.com/selection?selection.family=Barlow:900" TargetMode="Externa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alpha val="94000"/>
          </a:schemeClr>
        </a:solid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BD7FB14D-55B3-4741-8816-39F24BB046EA}"/>
              </a:ext>
            </a:extLst>
          </p:cNvPr>
          <p:cNvSpPr txBox="1">
            <a:spLocks/>
          </p:cNvSpPr>
          <p:nvPr/>
        </p:nvSpPr>
        <p:spPr>
          <a:xfrm>
            <a:off x="618068" y="563118"/>
            <a:ext cx="10075577" cy="575301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Bebas Neue" panose="020B0606020202050201"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Bebas Neue" panose="020B0606020202050201"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Bebas Neue" panose="020B0606020202050201"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Bebas Neue" panose="020B0606020202050201"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Bebas Neue" panose="020B0606020202050201"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3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*Rules for Kentucky </a:t>
            </a:r>
            <a:r>
              <a:rPr lang="en-US" sz="30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Eagle PowerPoints</a:t>
            </a:r>
            <a:endParaRPr lang="en-US" sz="3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a:p>
            <a:pPr marL="0" indent="0">
              <a:lnSpc>
                <a:spcPct val="100000"/>
              </a:lnSpc>
              <a:buNone/>
            </a:pPr>
            <a:endParaRPr lang="en-US" sz="3000" dirty="0">
              <a:solidFill>
                <a:schemeClr val="bg1"/>
              </a:solidFill>
              <a:latin typeface="Barlow Black" pitchFamily="2" charset="77"/>
              <a:ea typeface="Open Sans Light" panose="020B0306030504020204" pitchFamily="34" charset="0"/>
              <a:cs typeface="Open Sans Light" panose="020B0306030504020204" pitchFamily="34" charset="0"/>
            </a:endParaRPr>
          </a:p>
          <a:p>
            <a:pPr marL="0" indent="0">
              <a:lnSpc>
                <a:spcPct val="100000"/>
              </a:lnSpc>
              <a:buNone/>
            </a:pPr>
            <a:r>
              <a:rPr lang="en-US" sz="3000" dirty="0">
                <a:solidFill>
                  <a:schemeClr val="bg1"/>
                </a:solidFill>
                <a:latin typeface="Barlow Black" pitchFamily="2" charset="77"/>
                <a:ea typeface="Open Sans Light" panose="020B0306030504020204" pitchFamily="34" charset="0"/>
                <a:cs typeface="Open Sans Light" panose="020B0306030504020204" pitchFamily="34" charset="0"/>
              </a:rPr>
              <a:t>Headline font is Barlow black. </a:t>
            </a:r>
            <a:r>
              <a:rPr lang="en-US" sz="3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hlinkClick r:id="rId2"/>
              </a:rPr>
              <a:t>Download here.</a:t>
            </a:r>
            <a:endParaRPr lang="en-US" sz="3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a:p>
            <a:pPr marL="0" indent="0">
              <a:lnSpc>
                <a:spcPct val="100000"/>
              </a:lnSpc>
              <a:buNone/>
            </a:pPr>
            <a:r>
              <a:rPr lang="en-US" sz="3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Body copy font is Open Sans. </a:t>
            </a:r>
            <a:r>
              <a:rPr lang="en-US" sz="3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hlinkClick r:id="rId3"/>
              </a:rPr>
              <a:t>Download here.</a:t>
            </a:r>
            <a:endParaRPr lang="en-US" sz="3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a:p>
            <a:pPr marL="0" indent="0">
              <a:lnSpc>
                <a:spcPct val="100000"/>
              </a:lnSpc>
              <a:buNone/>
            </a:pPr>
            <a:r>
              <a:rPr lang="en-US" sz="3000" b="1" dirty="0">
                <a:solidFill>
                  <a:srgbClr val="FF0000"/>
                </a:solidFill>
                <a:latin typeface="Open Sans Light" panose="020B0306030504020204" pitchFamily="34" charset="0"/>
                <a:ea typeface="Open Sans Light" panose="020B0306030504020204" pitchFamily="34" charset="0"/>
                <a:cs typeface="Open Sans Light" panose="020B0306030504020204" pitchFamily="34" charset="0"/>
              </a:rPr>
              <a:t>PLEASE DO NOT USE ANY OTHER FONTS!!!</a:t>
            </a:r>
          </a:p>
          <a:p>
            <a:pPr marL="0" indent="0">
              <a:lnSpc>
                <a:spcPct val="100000"/>
              </a:lnSpc>
              <a:buNone/>
            </a:pPr>
            <a:endParaRPr lang="en-US" sz="3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a:p>
            <a:pPr marL="0" indent="0">
              <a:lnSpc>
                <a:spcPct val="100000"/>
              </a:lnSpc>
              <a:buNone/>
            </a:pPr>
            <a:r>
              <a:rPr lang="en-US" sz="3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Make sure to always keep enough clear space around images and text.</a:t>
            </a:r>
          </a:p>
          <a:p>
            <a:pPr marL="0" indent="0">
              <a:lnSpc>
                <a:spcPct val="100000"/>
              </a:lnSpc>
              <a:buNone/>
            </a:pPr>
            <a:endParaRPr lang="en-US" sz="3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a:p>
            <a:pPr marL="0" indent="0">
              <a:lnSpc>
                <a:spcPct val="100000"/>
              </a:lnSpc>
              <a:buNone/>
            </a:pPr>
            <a:r>
              <a:rPr lang="en-US" sz="3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Do not use all caps for body copy. It is difficult to read.</a:t>
            </a:r>
          </a:p>
        </p:txBody>
      </p:sp>
    </p:spTree>
    <p:extLst>
      <p:ext uri="{BB962C8B-B14F-4D97-AF65-F5344CB8AC3E}">
        <p14:creationId xmlns:p14="http://schemas.microsoft.com/office/powerpoint/2010/main" val="2587718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B63B6C-42AA-2542-A873-130340301A4A}"/>
              </a:ext>
            </a:extLst>
          </p:cNvPr>
          <p:cNvPicPr>
            <a:picLocks noChangeAspect="1"/>
          </p:cNvPicPr>
          <p:nvPr/>
        </p:nvPicPr>
        <p:blipFill>
          <a:blip r:embed="rId2"/>
          <a:stretch>
            <a:fillRect/>
          </a:stretch>
        </p:blipFill>
        <p:spPr>
          <a:xfrm>
            <a:off x="0" y="0"/>
            <a:ext cx="12192000" cy="6858000"/>
          </a:xfrm>
          <a:prstGeom prst="rect">
            <a:avLst/>
          </a:prstGeom>
        </p:spPr>
      </p:pic>
      <p:sp>
        <p:nvSpPr>
          <p:cNvPr id="5" name="Subtitle 2">
            <a:extLst>
              <a:ext uri="{FF2B5EF4-FFF2-40B4-BE49-F238E27FC236}">
                <a16:creationId xmlns:a16="http://schemas.microsoft.com/office/drawing/2014/main" id="{54566312-7464-4240-944F-B9FBDCA43E30}"/>
              </a:ext>
            </a:extLst>
          </p:cNvPr>
          <p:cNvSpPr txBox="1">
            <a:spLocks/>
          </p:cNvSpPr>
          <p:nvPr/>
        </p:nvSpPr>
        <p:spPr>
          <a:xfrm>
            <a:off x="8860488" y="6175033"/>
            <a:ext cx="4458548" cy="5098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Bebas Neue" panose="020B0606020202050201"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Bebas Neue" panose="020B0606020202050201"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Bebas Neue" panose="020B0606020202050201"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Bebas Neue" panose="020B0606020202050201"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Bebas Neue" panose="020B0606020202050201"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pc="300" dirty="0">
                <a:latin typeface="Open Sans Light" panose="020B0306030504020204" pitchFamily="34" charset="0"/>
                <a:ea typeface="Open Sans Light" panose="020B0306030504020204" pitchFamily="34" charset="0"/>
                <a:cs typeface="Open Sans Light" panose="020B0306030504020204" pitchFamily="34" charset="0"/>
              </a:rPr>
              <a:t>Full image slide</a:t>
            </a:r>
          </a:p>
        </p:txBody>
      </p:sp>
    </p:spTree>
    <p:extLst>
      <p:ext uri="{BB962C8B-B14F-4D97-AF65-F5344CB8AC3E}">
        <p14:creationId xmlns:p14="http://schemas.microsoft.com/office/powerpoint/2010/main" val="8699302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EC9172E-7805-794F-9662-DD25264FC677}"/>
              </a:ext>
            </a:extLst>
          </p:cNvPr>
          <p:cNvSpPr/>
          <p:nvPr/>
        </p:nvSpPr>
        <p:spPr>
          <a:xfrm>
            <a:off x="1032241" y="5141489"/>
            <a:ext cx="10071462" cy="707886"/>
          </a:xfrm>
          <a:prstGeom prst="rect">
            <a:avLst/>
          </a:prstGeom>
        </p:spPr>
        <p:txBody>
          <a:bodyPr wrap="square">
            <a:spAutoFit/>
          </a:bodyPr>
          <a:lstStyle/>
          <a:p>
            <a:pPr algn="ctr"/>
            <a:r>
              <a:rPr lang="en-US" sz="4000" b="1" dirty="0">
                <a:latin typeface="Barlow Black" pitchFamily="2" charset="77"/>
                <a:ea typeface="Brothers" charset="0"/>
                <a:cs typeface="Brothers" charset="0"/>
              </a:rPr>
              <a:t>-Tony Melcher, Title</a:t>
            </a:r>
            <a:endParaRPr lang="en-US" sz="4000" b="1" dirty="0">
              <a:latin typeface="Barlow Black" pitchFamily="2" charset="77"/>
            </a:endParaRPr>
          </a:p>
        </p:txBody>
      </p:sp>
      <p:sp>
        <p:nvSpPr>
          <p:cNvPr id="6" name="TextBox 5">
            <a:extLst>
              <a:ext uri="{FF2B5EF4-FFF2-40B4-BE49-F238E27FC236}">
                <a16:creationId xmlns:a16="http://schemas.microsoft.com/office/drawing/2014/main" id="{65ADDC3C-8260-8742-8EAB-225FDE73CDA6}"/>
              </a:ext>
            </a:extLst>
          </p:cNvPr>
          <p:cNvSpPr txBox="1"/>
          <p:nvPr/>
        </p:nvSpPr>
        <p:spPr>
          <a:xfrm>
            <a:off x="1143292" y="1612845"/>
            <a:ext cx="9849359" cy="2677656"/>
          </a:xfrm>
          <a:prstGeom prst="rect">
            <a:avLst/>
          </a:prstGeom>
          <a:noFill/>
        </p:spPr>
        <p:txBody>
          <a:bodyPr wrap="square" rtlCol="0">
            <a:spAutoFit/>
          </a:bodyPr>
          <a:lstStyle/>
          <a:p>
            <a:pPr algn="ctr"/>
            <a:r>
              <a:rPr lang="en-US" sz="2800" dirty="0">
                <a:latin typeface="Open Sans Light" panose="020B0306030504020204" pitchFamily="34" charset="0"/>
                <a:ea typeface="Open Sans Light" panose="020B0306030504020204" pitchFamily="34" charset="0"/>
                <a:cs typeface="Open Sans Light" panose="020B0306030504020204" pitchFamily="34" charset="0"/>
              </a:rPr>
              <a:t>“This is a quote about Kentucky Eagle. Kentucky Eagle is in the happy hour, long weekend, after 5 o’clock business. We are a family-built company, delivering the best beer, wine, spirits, and food products come hell or high water. Our team works harder and longer, striving for excellence in everything we do. We are leaders in the industry. And we’re proud of it.”</a:t>
            </a:r>
          </a:p>
        </p:txBody>
      </p:sp>
    </p:spTree>
    <p:extLst>
      <p:ext uri="{BB962C8B-B14F-4D97-AF65-F5344CB8AC3E}">
        <p14:creationId xmlns:p14="http://schemas.microsoft.com/office/powerpoint/2010/main" val="33813679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7462F1-D005-C94D-8F11-42AD2E68DEBC}"/>
              </a:ext>
            </a:extLst>
          </p:cNvPr>
          <p:cNvPicPr>
            <a:picLocks noChangeAspect="1"/>
          </p:cNvPicPr>
          <p:nvPr/>
        </p:nvPicPr>
        <p:blipFill>
          <a:blip r:embed="rId2"/>
          <a:stretch>
            <a:fillRect/>
          </a:stretch>
        </p:blipFill>
        <p:spPr>
          <a:xfrm>
            <a:off x="892967" y="1219200"/>
            <a:ext cx="10272586" cy="4314481"/>
          </a:xfrm>
          <a:prstGeom prst="rect">
            <a:avLst/>
          </a:prstGeom>
        </p:spPr>
      </p:pic>
    </p:spTree>
    <p:extLst>
      <p:ext uri="{BB962C8B-B14F-4D97-AF65-F5344CB8AC3E}">
        <p14:creationId xmlns:p14="http://schemas.microsoft.com/office/powerpoint/2010/main" val="8271862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4313499" y="4658687"/>
            <a:ext cx="3575071" cy="1501528"/>
          </a:xfrm>
          <a:prstGeom prst="rect">
            <a:avLst/>
          </a:prstGeom>
        </p:spPr>
      </p:pic>
      <p:sp>
        <p:nvSpPr>
          <p:cNvPr id="2" name="Rectangle 1">
            <a:extLst>
              <a:ext uri="{FF2B5EF4-FFF2-40B4-BE49-F238E27FC236}">
                <a16:creationId xmlns:a16="http://schemas.microsoft.com/office/drawing/2014/main" id="{C90DC9BE-E4F6-6946-A19D-F74BF3596F6A}"/>
              </a:ext>
            </a:extLst>
          </p:cNvPr>
          <p:cNvSpPr/>
          <p:nvPr/>
        </p:nvSpPr>
        <p:spPr>
          <a:xfrm>
            <a:off x="851194" y="2502261"/>
            <a:ext cx="10499679" cy="1015663"/>
          </a:xfrm>
          <a:prstGeom prst="rect">
            <a:avLst/>
          </a:prstGeom>
        </p:spPr>
        <p:txBody>
          <a:bodyPr wrap="square">
            <a:spAutoFit/>
          </a:bodyPr>
          <a:lstStyle/>
          <a:p>
            <a:pPr algn="ctr"/>
            <a:r>
              <a:rPr lang="en-US" sz="6000" dirty="0">
                <a:latin typeface="Barlow Black" pitchFamily="2" charset="77"/>
              </a:rPr>
              <a:t>Thank you for all that you do.</a:t>
            </a:r>
          </a:p>
        </p:txBody>
      </p:sp>
    </p:spTree>
    <p:extLst>
      <p:ext uri="{BB962C8B-B14F-4D97-AF65-F5344CB8AC3E}">
        <p14:creationId xmlns:p14="http://schemas.microsoft.com/office/powerpoint/2010/main" val="9711061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4313499" y="4658687"/>
            <a:ext cx="3575071" cy="1501528"/>
          </a:xfrm>
          <a:prstGeom prst="rect">
            <a:avLst/>
          </a:prstGeom>
        </p:spPr>
      </p:pic>
      <p:sp>
        <p:nvSpPr>
          <p:cNvPr id="2" name="Rectangle 1">
            <a:extLst>
              <a:ext uri="{FF2B5EF4-FFF2-40B4-BE49-F238E27FC236}">
                <a16:creationId xmlns:a16="http://schemas.microsoft.com/office/drawing/2014/main" id="{C90DC9BE-E4F6-6946-A19D-F74BF3596F6A}"/>
              </a:ext>
            </a:extLst>
          </p:cNvPr>
          <p:cNvSpPr/>
          <p:nvPr/>
        </p:nvSpPr>
        <p:spPr>
          <a:xfrm>
            <a:off x="851194" y="2366794"/>
            <a:ext cx="10499679" cy="1261884"/>
          </a:xfrm>
          <a:prstGeom prst="rect">
            <a:avLst/>
          </a:prstGeom>
        </p:spPr>
        <p:txBody>
          <a:bodyPr wrap="square">
            <a:spAutoFit/>
          </a:bodyPr>
          <a:lstStyle/>
          <a:p>
            <a:pPr algn="ctr"/>
            <a:r>
              <a:rPr lang="en-US" sz="7600" dirty="0">
                <a:latin typeface="Barlow Black" pitchFamily="2" charset="77"/>
              </a:rPr>
              <a:t>Title of Presentation.</a:t>
            </a:r>
          </a:p>
        </p:txBody>
      </p:sp>
    </p:spTree>
    <p:extLst>
      <p:ext uri="{BB962C8B-B14F-4D97-AF65-F5344CB8AC3E}">
        <p14:creationId xmlns:p14="http://schemas.microsoft.com/office/powerpoint/2010/main" val="1570556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18BC34-9010-5C43-8C5B-3711EFEB3371}"/>
              </a:ext>
            </a:extLst>
          </p:cNvPr>
          <p:cNvSpPr/>
          <p:nvPr/>
        </p:nvSpPr>
        <p:spPr>
          <a:xfrm>
            <a:off x="1032244" y="2296688"/>
            <a:ext cx="10071462" cy="1569660"/>
          </a:xfrm>
          <a:prstGeom prst="rect">
            <a:avLst/>
          </a:prstGeom>
        </p:spPr>
        <p:txBody>
          <a:bodyPr wrap="square">
            <a:spAutoFit/>
          </a:bodyPr>
          <a:lstStyle/>
          <a:p>
            <a:pPr algn="ctr"/>
            <a:r>
              <a:rPr lang="en-US" sz="9600" b="1" dirty="0">
                <a:latin typeface="Barlow Black" pitchFamily="2" charset="77"/>
                <a:ea typeface="Brothers" charset="0"/>
                <a:cs typeface="Brothers" charset="0"/>
              </a:rPr>
              <a:t>Tony Melcher</a:t>
            </a:r>
            <a:endParaRPr lang="en-US" sz="9600" b="1" dirty="0">
              <a:latin typeface="Barlow Black" pitchFamily="2" charset="77"/>
            </a:endParaRPr>
          </a:p>
        </p:txBody>
      </p:sp>
      <p:sp>
        <p:nvSpPr>
          <p:cNvPr id="2" name="TextBox 1">
            <a:extLst>
              <a:ext uri="{FF2B5EF4-FFF2-40B4-BE49-F238E27FC236}">
                <a16:creationId xmlns:a16="http://schemas.microsoft.com/office/drawing/2014/main" id="{7783C77D-B956-3C4D-A3C1-48781134249C}"/>
              </a:ext>
            </a:extLst>
          </p:cNvPr>
          <p:cNvSpPr txBox="1"/>
          <p:nvPr/>
        </p:nvSpPr>
        <p:spPr>
          <a:xfrm>
            <a:off x="3912604" y="4999512"/>
            <a:ext cx="4310743" cy="523220"/>
          </a:xfrm>
          <a:prstGeom prst="rect">
            <a:avLst/>
          </a:prstGeom>
          <a:noFill/>
        </p:spPr>
        <p:txBody>
          <a:bodyPr wrap="square" rtlCol="0">
            <a:spAutoFit/>
          </a:bodyPr>
          <a:lstStyle/>
          <a:p>
            <a:pPr algn="ctr"/>
            <a:r>
              <a:rPr lang="en-US" sz="2800" dirty="0">
                <a:latin typeface="Open Sans Light" panose="020B0306030504020204" pitchFamily="34" charset="0"/>
                <a:ea typeface="Open Sans Light" panose="020B0306030504020204" pitchFamily="34" charset="0"/>
                <a:cs typeface="Open Sans Light" panose="020B0306030504020204" pitchFamily="34" charset="0"/>
              </a:rPr>
              <a:t>Human Resources</a:t>
            </a:r>
          </a:p>
        </p:txBody>
      </p:sp>
    </p:spTree>
    <p:extLst>
      <p:ext uri="{BB962C8B-B14F-4D97-AF65-F5344CB8AC3E}">
        <p14:creationId xmlns:p14="http://schemas.microsoft.com/office/powerpoint/2010/main" val="17362642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02622F-9D3C-F14E-8434-AAAB92AE2C27}"/>
              </a:ext>
            </a:extLst>
          </p:cNvPr>
          <p:cNvSpPr>
            <a:spLocks noGrp="1"/>
          </p:cNvSpPr>
          <p:nvPr>
            <p:ph idx="1"/>
          </p:nvPr>
        </p:nvSpPr>
        <p:spPr>
          <a:xfrm>
            <a:off x="753532" y="1562181"/>
            <a:ext cx="10075577" cy="4742103"/>
          </a:xfrm>
        </p:spPr>
        <p:txBody>
          <a:bodyPr>
            <a:normAutofit/>
          </a:bodyPr>
          <a:lstStyle/>
          <a:p>
            <a:pPr marL="342900" indent="-342900">
              <a:lnSpc>
                <a:spcPct val="150000"/>
              </a:lnSpc>
              <a:buFont typeface="+mj-lt"/>
              <a:buAutoNum type="arabicPeriod"/>
            </a:pPr>
            <a:r>
              <a:rPr lang="en-US" sz="2400" dirty="0">
                <a:latin typeface="Open Sans Light" panose="020B0306030504020204" pitchFamily="34" charset="0"/>
                <a:ea typeface="Open Sans Light" panose="020B0306030504020204" pitchFamily="34" charset="0"/>
                <a:cs typeface="Open Sans Light" panose="020B0306030504020204" pitchFamily="34" charset="0"/>
              </a:rPr>
              <a:t> List item one</a:t>
            </a:r>
          </a:p>
          <a:p>
            <a:pPr marL="342900" indent="-342900">
              <a:lnSpc>
                <a:spcPct val="150000"/>
              </a:lnSpc>
              <a:buFont typeface="+mj-lt"/>
              <a:buAutoNum type="arabicPeriod"/>
            </a:pPr>
            <a:r>
              <a:rPr lang="en-US" sz="2400" dirty="0">
                <a:latin typeface="Open Sans Light" panose="020B0306030504020204" pitchFamily="34" charset="0"/>
                <a:ea typeface="Open Sans Light" panose="020B0306030504020204" pitchFamily="34" charset="0"/>
                <a:cs typeface="Open Sans Light" panose="020B0306030504020204" pitchFamily="34" charset="0"/>
              </a:rPr>
              <a:t> List item number two</a:t>
            </a:r>
          </a:p>
          <a:p>
            <a:pPr marL="342900" indent="-342900">
              <a:lnSpc>
                <a:spcPct val="150000"/>
              </a:lnSpc>
              <a:buFont typeface="+mj-lt"/>
              <a:buAutoNum type="arabicPeriod"/>
            </a:pPr>
            <a:r>
              <a:rPr lang="en-US" sz="2400" dirty="0">
                <a:latin typeface="Open Sans Light" panose="020B0306030504020204" pitchFamily="34" charset="0"/>
                <a:ea typeface="Open Sans Light" panose="020B0306030504020204" pitchFamily="34" charset="0"/>
                <a:cs typeface="Open Sans Light" panose="020B0306030504020204" pitchFamily="34" charset="0"/>
              </a:rPr>
              <a:t> Third list item</a:t>
            </a:r>
          </a:p>
          <a:p>
            <a:pPr marL="342900" indent="-342900">
              <a:lnSpc>
                <a:spcPct val="150000"/>
              </a:lnSpc>
              <a:buFont typeface="+mj-lt"/>
              <a:buAutoNum type="arabicPeriod"/>
            </a:pPr>
            <a:r>
              <a:rPr lang="en-US" sz="2400" dirty="0">
                <a:latin typeface="Open Sans Light" panose="020B0306030504020204" pitchFamily="34" charset="0"/>
                <a:ea typeface="Open Sans Light" panose="020B0306030504020204" pitchFamily="34" charset="0"/>
                <a:cs typeface="Open Sans Light" panose="020B0306030504020204" pitchFamily="34" charset="0"/>
              </a:rPr>
              <a:t> Another list item</a:t>
            </a:r>
          </a:p>
          <a:p>
            <a:pPr marL="342900" indent="-342900">
              <a:lnSpc>
                <a:spcPct val="150000"/>
              </a:lnSpc>
              <a:buFont typeface="+mj-lt"/>
              <a:buAutoNum type="arabicPeriod"/>
            </a:pPr>
            <a:r>
              <a:rPr lang="en-US" sz="2400" dirty="0">
                <a:latin typeface="Open Sans Light" panose="020B0306030504020204" pitchFamily="34" charset="0"/>
                <a:ea typeface="Open Sans Light" panose="020B0306030504020204" pitchFamily="34" charset="0"/>
                <a:cs typeface="Open Sans Light" panose="020B0306030504020204" pitchFamily="34" charset="0"/>
              </a:rPr>
              <a:t> Fifth list item</a:t>
            </a:r>
          </a:p>
          <a:p>
            <a:pPr marL="0" indent="0">
              <a:lnSpc>
                <a:spcPct val="150000"/>
              </a:lnSpc>
              <a:buNone/>
            </a:pPr>
            <a:endParaRPr lang="en-US" sz="24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 name="Subtitle 2">
            <a:extLst>
              <a:ext uri="{FF2B5EF4-FFF2-40B4-BE49-F238E27FC236}">
                <a16:creationId xmlns:a16="http://schemas.microsoft.com/office/drawing/2014/main" id="{E204D269-BE32-C349-9F4F-561AECCF39DD}"/>
              </a:ext>
            </a:extLst>
          </p:cNvPr>
          <p:cNvSpPr txBox="1">
            <a:spLocks/>
          </p:cNvSpPr>
          <p:nvPr/>
        </p:nvSpPr>
        <p:spPr>
          <a:xfrm>
            <a:off x="753532" y="788298"/>
            <a:ext cx="6705359" cy="509827"/>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Bebas Neue" panose="020B0606020202050201"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Bebas Neue" panose="020B0606020202050201"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Bebas Neue" panose="020B0606020202050201"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Bebas Neue" panose="020B0606020202050201"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Bebas Neue" panose="020B0606020202050201"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spc="300" dirty="0">
                <a:latin typeface="Barlow Black" pitchFamily="2" charset="77"/>
                <a:ea typeface="Brothers" charset="0"/>
                <a:cs typeface="Brothers" charset="0"/>
              </a:rPr>
              <a:t>TITLE OF SLIDE GOES HERE</a:t>
            </a:r>
          </a:p>
        </p:txBody>
      </p:sp>
    </p:spTree>
    <p:extLst>
      <p:ext uri="{BB962C8B-B14F-4D97-AF65-F5344CB8AC3E}">
        <p14:creationId xmlns:p14="http://schemas.microsoft.com/office/powerpoint/2010/main" val="6186029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02622F-9D3C-F14E-8434-AAAB92AE2C27}"/>
              </a:ext>
            </a:extLst>
          </p:cNvPr>
          <p:cNvSpPr>
            <a:spLocks noGrp="1"/>
          </p:cNvSpPr>
          <p:nvPr>
            <p:ph idx="1"/>
          </p:nvPr>
        </p:nvSpPr>
        <p:spPr>
          <a:xfrm>
            <a:off x="753532" y="1562181"/>
            <a:ext cx="10075577" cy="4742103"/>
          </a:xfrm>
        </p:spPr>
        <p:txBody>
          <a:bodyPr>
            <a:normAutofit/>
          </a:bodyPr>
          <a:lstStyle/>
          <a:p>
            <a:pPr>
              <a:lnSpc>
                <a:spcPct val="150000"/>
              </a:lnSpc>
            </a:pPr>
            <a:r>
              <a:rPr lang="en-US" sz="2400" dirty="0">
                <a:latin typeface="Open Sans Light" panose="020B0306030504020204" pitchFamily="34" charset="0"/>
                <a:ea typeface="Open Sans Light" panose="020B0306030504020204" pitchFamily="34" charset="0"/>
                <a:cs typeface="Open Sans Light" panose="020B0306030504020204" pitchFamily="34" charset="0"/>
              </a:rPr>
              <a:t> List item one</a:t>
            </a:r>
          </a:p>
          <a:p>
            <a:pPr>
              <a:lnSpc>
                <a:spcPct val="150000"/>
              </a:lnSpc>
            </a:pPr>
            <a:r>
              <a:rPr lang="en-US" sz="2400" dirty="0">
                <a:latin typeface="Open Sans Light" panose="020B0306030504020204" pitchFamily="34" charset="0"/>
                <a:ea typeface="Open Sans Light" panose="020B0306030504020204" pitchFamily="34" charset="0"/>
                <a:cs typeface="Open Sans Light" panose="020B0306030504020204" pitchFamily="34" charset="0"/>
              </a:rPr>
              <a:t> List item number two</a:t>
            </a:r>
          </a:p>
          <a:p>
            <a:pPr>
              <a:lnSpc>
                <a:spcPct val="150000"/>
              </a:lnSpc>
            </a:pPr>
            <a:r>
              <a:rPr lang="en-US" sz="2400" dirty="0">
                <a:latin typeface="Open Sans Light" panose="020B0306030504020204" pitchFamily="34" charset="0"/>
                <a:ea typeface="Open Sans Light" panose="020B0306030504020204" pitchFamily="34" charset="0"/>
                <a:cs typeface="Open Sans Light" panose="020B0306030504020204" pitchFamily="34" charset="0"/>
              </a:rPr>
              <a:t> Third list item</a:t>
            </a:r>
          </a:p>
          <a:p>
            <a:pPr>
              <a:lnSpc>
                <a:spcPct val="150000"/>
              </a:lnSpc>
            </a:pPr>
            <a:r>
              <a:rPr lang="en-US" sz="2400" dirty="0">
                <a:latin typeface="Open Sans Light" panose="020B0306030504020204" pitchFamily="34" charset="0"/>
                <a:ea typeface="Open Sans Light" panose="020B0306030504020204" pitchFamily="34" charset="0"/>
                <a:cs typeface="Open Sans Light" panose="020B0306030504020204" pitchFamily="34" charset="0"/>
              </a:rPr>
              <a:t> Another list item</a:t>
            </a:r>
          </a:p>
          <a:p>
            <a:pPr>
              <a:lnSpc>
                <a:spcPct val="150000"/>
              </a:lnSpc>
            </a:pPr>
            <a:r>
              <a:rPr lang="en-US" sz="2400" dirty="0">
                <a:latin typeface="Open Sans Light" panose="020B0306030504020204" pitchFamily="34" charset="0"/>
                <a:ea typeface="Open Sans Light" panose="020B0306030504020204" pitchFamily="34" charset="0"/>
                <a:cs typeface="Open Sans Light" panose="020B0306030504020204" pitchFamily="34" charset="0"/>
              </a:rPr>
              <a:t> Fifth list item</a:t>
            </a:r>
          </a:p>
          <a:p>
            <a:pPr>
              <a:lnSpc>
                <a:spcPct val="150000"/>
              </a:lnSpc>
            </a:pPr>
            <a:endParaRPr lang="en-US" sz="24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 name="Subtitle 2">
            <a:extLst>
              <a:ext uri="{FF2B5EF4-FFF2-40B4-BE49-F238E27FC236}">
                <a16:creationId xmlns:a16="http://schemas.microsoft.com/office/drawing/2014/main" id="{E204D269-BE32-C349-9F4F-561AECCF39DD}"/>
              </a:ext>
            </a:extLst>
          </p:cNvPr>
          <p:cNvSpPr txBox="1">
            <a:spLocks/>
          </p:cNvSpPr>
          <p:nvPr/>
        </p:nvSpPr>
        <p:spPr>
          <a:xfrm>
            <a:off x="753532" y="788298"/>
            <a:ext cx="6705359" cy="509827"/>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Bebas Neue" panose="020B0606020202050201"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Bebas Neue" panose="020B0606020202050201"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Bebas Neue" panose="020B0606020202050201"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Bebas Neue" panose="020B0606020202050201"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Bebas Neue" panose="020B0606020202050201"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spc="300" dirty="0">
                <a:latin typeface="Barlow Black" pitchFamily="2" charset="77"/>
                <a:ea typeface="Brothers" charset="0"/>
                <a:cs typeface="Brothers" charset="0"/>
              </a:rPr>
              <a:t>TITLE OF SLIDE GOES HERE</a:t>
            </a:r>
          </a:p>
        </p:txBody>
      </p:sp>
    </p:spTree>
    <p:extLst>
      <p:ext uri="{BB962C8B-B14F-4D97-AF65-F5344CB8AC3E}">
        <p14:creationId xmlns:p14="http://schemas.microsoft.com/office/powerpoint/2010/main" val="2785828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EBF57A2F-96A6-EC4B-949F-08F90F796D76}"/>
              </a:ext>
            </a:extLst>
          </p:cNvPr>
          <p:cNvSpPr>
            <a:spLocks noGrp="1"/>
          </p:cNvSpPr>
          <p:nvPr>
            <p:ph idx="1"/>
          </p:nvPr>
        </p:nvSpPr>
        <p:spPr>
          <a:xfrm>
            <a:off x="753532" y="1431551"/>
            <a:ext cx="10075577" cy="4446735"/>
          </a:xfrm>
        </p:spPr>
        <p:txBody>
          <a:bodyPr>
            <a:normAutofit lnSpcReduction="10000"/>
          </a:bodyPr>
          <a:lstStyle/>
          <a:p>
            <a:pPr marL="0" indent="0">
              <a:lnSpc>
                <a:spcPct val="110000"/>
              </a:lnSpc>
              <a:buNone/>
            </a:pPr>
            <a:r>
              <a:rPr lang="en-US" sz="2400" dirty="0">
                <a:latin typeface="Open Sans Light" panose="020B0306030504020204" pitchFamily="34" charset="0"/>
                <a:ea typeface="Open Sans Light" panose="020B0306030504020204" pitchFamily="34" charset="0"/>
                <a:cs typeface="Open Sans Light" panose="020B0306030504020204" pitchFamily="34" charset="0"/>
              </a:rPr>
              <a:t>This layout is for a slide with a large body of text. Lorem ipsum dolor sit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amet</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consectetur</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adipiscing</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elit</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sed</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do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eiusmod</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tempor</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incididunt</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ut</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labore</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et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dolore</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magna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aliqua</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Ut</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enim</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ad minim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veniam</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quis</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nostrud</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exercitation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ullamco</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laboris</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nisi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ut</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aliquip</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ex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ea</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commodo</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consequat</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p>
          <a:p>
            <a:pPr marL="0" indent="0">
              <a:lnSpc>
                <a:spcPct val="110000"/>
              </a:lnSpc>
              <a:buNone/>
            </a:pP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Duis</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aute</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irure</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dolor in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reprehenderit</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in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voluptate</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velit</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esse</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cillum</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dolore</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eu</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Ut</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enim</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ad minim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veniam</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quis</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nostrud</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exercitation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ullamco</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laboris</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nisi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ut</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aliquip</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ex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ea</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commodo</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consequat</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Ut</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enim</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ad minim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veniam</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quis</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nostrud</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exercitation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ullamco</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laboris</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nisi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ut</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aliquip</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ex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ea</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commodo</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consequat</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a:t>
            </a:r>
          </a:p>
          <a:p>
            <a:pPr marL="0" indent="0">
              <a:lnSpc>
                <a:spcPct val="110000"/>
              </a:lnSpc>
              <a:buNone/>
            </a:pP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Ut</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enim</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ad minim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veniam</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quis</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nostrud</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exercitation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ullamco</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laboris</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nisi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ut</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aliquip</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ex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ea</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commodo</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consequat</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a:t>
            </a:r>
          </a:p>
        </p:txBody>
      </p:sp>
      <p:sp>
        <p:nvSpPr>
          <p:cNvPr id="13" name="Subtitle 2">
            <a:extLst>
              <a:ext uri="{FF2B5EF4-FFF2-40B4-BE49-F238E27FC236}">
                <a16:creationId xmlns:a16="http://schemas.microsoft.com/office/drawing/2014/main" id="{B501A5D4-7175-7044-8D6C-AC9F4A054496}"/>
              </a:ext>
            </a:extLst>
          </p:cNvPr>
          <p:cNvSpPr txBox="1">
            <a:spLocks/>
          </p:cNvSpPr>
          <p:nvPr/>
        </p:nvSpPr>
        <p:spPr>
          <a:xfrm>
            <a:off x="753532" y="788298"/>
            <a:ext cx="6705359" cy="509827"/>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Bebas Neue" panose="020B0606020202050201"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Bebas Neue" panose="020B0606020202050201"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Bebas Neue" panose="020B0606020202050201"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Bebas Neue" panose="020B0606020202050201"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Bebas Neue" panose="020B0606020202050201"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spc="300" dirty="0">
                <a:latin typeface="Barlow Black" pitchFamily="2" charset="77"/>
                <a:ea typeface="Brothers" charset="0"/>
                <a:cs typeface="Brothers" charset="0"/>
              </a:rPr>
              <a:t>ALL CAPS TITLE</a:t>
            </a:r>
          </a:p>
        </p:txBody>
      </p:sp>
    </p:spTree>
    <p:extLst>
      <p:ext uri="{BB962C8B-B14F-4D97-AF65-F5344CB8AC3E}">
        <p14:creationId xmlns:p14="http://schemas.microsoft.com/office/powerpoint/2010/main" val="16219864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7FBD3EF-5D9A-7342-91E3-106E3CF5AD9A}"/>
              </a:ext>
            </a:extLst>
          </p:cNvPr>
          <p:cNvSpPr/>
          <p:nvPr/>
        </p:nvSpPr>
        <p:spPr>
          <a:xfrm>
            <a:off x="2064491" y="1828800"/>
            <a:ext cx="8006971" cy="3046988"/>
          </a:xfrm>
          <a:prstGeom prst="rect">
            <a:avLst/>
          </a:prstGeom>
        </p:spPr>
        <p:txBody>
          <a:bodyPr wrap="square">
            <a:spAutoFit/>
          </a:bodyPr>
          <a:lstStyle/>
          <a:p>
            <a:pPr algn="ctr"/>
            <a:r>
              <a:rPr lang="en-US" sz="9600" b="1" dirty="0">
                <a:latin typeface="Barlow Black" pitchFamily="2" charset="77"/>
                <a:ea typeface="Brothers" charset="0"/>
                <a:cs typeface="Brothers" charset="0"/>
              </a:rPr>
              <a:t>Name of Section Here</a:t>
            </a:r>
            <a:endParaRPr lang="en-US" sz="9600" b="1" dirty="0">
              <a:latin typeface="Barlow Black" pitchFamily="2" charset="77"/>
            </a:endParaRPr>
          </a:p>
        </p:txBody>
      </p:sp>
    </p:spTree>
    <p:extLst>
      <p:ext uri="{BB962C8B-B14F-4D97-AF65-F5344CB8AC3E}">
        <p14:creationId xmlns:p14="http://schemas.microsoft.com/office/powerpoint/2010/main" val="18144033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5D7C6C8E-6EF9-B84C-8161-A946E766F5B8}"/>
              </a:ext>
            </a:extLst>
          </p:cNvPr>
          <p:cNvSpPr txBox="1">
            <a:spLocks/>
          </p:cNvSpPr>
          <p:nvPr/>
        </p:nvSpPr>
        <p:spPr>
          <a:xfrm>
            <a:off x="753533" y="788298"/>
            <a:ext cx="4458548" cy="509827"/>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Bebas Neue" panose="020B0606020202050201"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Bebas Neue" panose="020B0606020202050201"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Bebas Neue" panose="020B0606020202050201"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Bebas Neue" panose="020B0606020202050201"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Bebas Neue" panose="020B0606020202050201"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spc="300" dirty="0">
                <a:latin typeface="Barlow Black" pitchFamily="2" charset="77"/>
                <a:ea typeface="Brothers" charset="0"/>
                <a:cs typeface="Brothers" charset="0"/>
              </a:rPr>
              <a:t>TITLE OF SLIDE</a:t>
            </a:r>
          </a:p>
        </p:txBody>
      </p:sp>
      <p:sp>
        <p:nvSpPr>
          <p:cNvPr id="11" name="Content Placeholder 2">
            <a:extLst>
              <a:ext uri="{FF2B5EF4-FFF2-40B4-BE49-F238E27FC236}">
                <a16:creationId xmlns:a16="http://schemas.microsoft.com/office/drawing/2014/main" id="{71F9FC50-0306-0D41-BBCB-72BB5F55B3F3}"/>
              </a:ext>
            </a:extLst>
          </p:cNvPr>
          <p:cNvSpPr txBox="1">
            <a:spLocks/>
          </p:cNvSpPr>
          <p:nvPr/>
        </p:nvSpPr>
        <p:spPr>
          <a:xfrm>
            <a:off x="753533" y="1431551"/>
            <a:ext cx="4367108" cy="444673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Bebas Neue" panose="020B0606020202050201"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Bebas Neue" panose="020B0606020202050201"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Bebas Neue" panose="020B0606020202050201"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Bebas Neue" panose="020B0606020202050201"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Bebas Neue" panose="020B0606020202050201"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en-US" sz="2400" dirty="0">
                <a:latin typeface="Open Sans Light" panose="020B0306030504020204" pitchFamily="34" charset="0"/>
                <a:ea typeface="Open Sans Light" panose="020B0306030504020204" pitchFamily="34" charset="0"/>
                <a:cs typeface="Open Sans Light" panose="020B0306030504020204" pitchFamily="34" charset="0"/>
              </a:rPr>
              <a:t>This layout is for a slide with a graphic or image on the right half of the slide. Lorem ipsum dolor sit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amet</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consectetur</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adipiscing</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elit</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sed</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do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eiusmod</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tempor</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incididunt</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ut</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labore</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et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dolore</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magna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aliqua</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Ut</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enim</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ad minim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veniam</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quis</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nostrud</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exercitation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ullamco</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laboris</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nisi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ut</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aliquip</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ex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ea</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commodo</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consequat</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a:t>
            </a:r>
          </a:p>
        </p:txBody>
      </p:sp>
      <p:sp>
        <p:nvSpPr>
          <p:cNvPr id="2" name="TextBox 1">
            <a:extLst>
              <a:ext uri="{FF2B5EF4-FFF2-40B4-BE49-F238E27FC236}">
                <a16:creationId xmlns:a16="http://schemas.microsoft.com/office/drawing/2014/main" id="{C41928F3-4A8C-114C-8F5E-FA800A139209}"/>
              </a:ext>
            </a:extLst>
          </p:cNvPr>
          <p:cNvSpPr txBox="1"/>
          <p:nvPr/>
        </p:nvSpPr>
        <p:spPr>
          <a:xfrm>
            <a:off x="5955054" y="3580872"/>
            <a:ext cx="2076861" cy="369332"/>
          </a:xfrm>
          <a:prstGeom prst="rect">
            <a:avLst/>
          </a:prstGeom>
          <a:noFill/>
        </p:spPr>
        <p:txBody>
          <a:bodyPr wrap="square" rtlCol="0">
            <a:spAutoFit/>
          </a:bodyPr>
          <a:lstStyle/>
          <a:p>
            <a:pPr algn="ctr"/>
            <a:r>
              <a:rPr lang="en-US" dirty="0">
                <a:solidFill>
                  <a:srgbClr val="7E785A"/>
                </a:solidFill>
                <a:latin typeface="Barlow Black" pitchFamily="2" charset="77"/>
              </a:rPr>
              <a:t>COMMUNITY</a:t>
            </a:r>
          </a:p>
        </p:txBody>
      </p:sp>
      <p:sp>
        <p:nvSpPr>
          <p:cNvPr id="10" name="TextBox 9">
            <a:extLst>
              <a:ext uri="{FF2B5EF4-FFF2-40B4-BE49-F238E27FC236}">
                <a16:creationId xmlns:a16="http://schemas.microsoft.com/office/drawing/2014/main" id="{D3EC1A60-0763-9F46-8519-CC7044C95561}"/>
              </a:ext>
            </a:extLst>
          </p:cNvPr>
          <p:cNvSpPr txBox="1"/>
          <p:nvPr/>
        </p:nvSpPr>
        <p:spPr>
          <a:xfrm>
            <a:off x="9251742" y="1340404"/>
            <a:ext cx="2076861" cy="369332"/>
          </a:xfrm>
          <a:prstGeom prst="rect">
            <a:avLst/>
          </a:prstGeom>
          <a:noFill/>
        </p:spPr>
        <p:txBody>
          <a:bodyPr wrap="square" rtlCol="0">
            <a:spAutoFit/>
          </a:bodyPr>
          <a:lstStyle/>
          <a:p>
            <a:pPr algn="ctr"/>
            <a:r>
              <a:rPr lang="en-US" dirty="0">
                <a:solidFill>
                  <a:srgbClr val="7E785A"/>
                </a:solidFill>
                <a:latin typeface="Barlow Black" pitchFamily="2" charset="77"/>
              </a:rPr>
              <a:t>ACCOUNTABILITY</a:t>
            </a:r>
          </a:p>
        </p:txBody>
      </p:sp>
      <p:sp>
        <p:nvSpPr>
          <p:cNvPr id="12" name="TextBox 11">
            <a:extLst>
              <a:ext uri="{FF2B5EF4-FFF2-40B4-BE49-F238E27FC236}">
                <a16:creationId xmlns:a16="http://schemas.microsoft.com/office/drawing/2014/main" id="{59F2286C-CD5D-144A-8D21-E317D7E776DD}"/>
              </a:ext>
            </a:extLst>
          </p:cNvPr>
          <p:cNvSpPr txBox="1"/>
          <p:nvPr/>
        </p:nvSpPr>
        <p:spPr>
          <a:xfrm>
            <a:off x="9205065" y="3580872"/>
            <a:ext cx="2076861" cy="369332"/>
          </a:xfrm>
          <a:prstGeom prst="rect">
            <a:avLst/>
          </a:prstGeom>
          <a:noFill/>
        </p:spPr>
        <p:txBody>
          <a:bodyPr wrap="square" rtlCol="0">
            <a:spAutoFit/>
          </a:bodyPr>
          <a:lstStyle/>
          <a:p>
            <a:pPr algn="ctr"/>
            <a:r>
              <a:rPr lang="en-US" dirty="0">
                <a:solidFill>
                  <a:srgbClr val="7E785A"/>
                </a:solidFill>
                <a:latin typeface="Barlow Black" pitchFamily="2" charset="77"/>
              </a:rPr>
              <a:t>INTEGRITY</a:t>
            </a:r>
          </a:p>
        </p:txBody>
      </p:sp>
      <p:sp>
        <p:nvSpPr>
          <p:cNvPr id="13" name="TextBox 12">
            <a:extLst>
              <a:ext uri="{FF2B5EF4-FFF2-40B4-BE49-F238E27FC236}">
                <a16:creationId xmlns:a16="http://schemas.microsoft.com/office/drawing/2014/main" id="{387DBA48-C5B7-F945-8AB8-F403F55CAC3A}"/>
              </a:ext>
            </a:extLst>
          </p:cNvPr>
          <p:cNvSpPr txBox="1"/>
          <p:nvPr/>
        </p:nvSpPr>
        <p:spPr>
          <a:xfrm>
            <a:off x="5933734" y="1336225"/>
            <a:ext cx="2076861" cy="369332"/>
          </a:xfrm>
          <a:prstGeom prst="rect">
            <a:avLst/>
          </a:prstGeom>
          <a:noFill/>
        </p:spPr>
        <p:txBody>
          <a:bodyPr wrap="square" rtlCol="0">
            <a:spAutoFit/>
          </a:bodyPr>
          <a:lstStyle/>
          <a:p>
            <a:pPr algn="ctr"/>
            <a:r>
              <a:rPr lang="en-US" dirty="0">
                <a:solidFill>
                  <a:srgbClr val="7E785A"/>
                </a:solidFill>
                <a:latin typeface="Barlow Black" pitchFamily="2" charset="77"/>
              </a:rPr>
              <a:t>TEAMWORK</a:t>
            </a:r>
          </a:p>
        </p:txBody>
      </p:sp>
      <p:sp>
        <p:nvSpPr>
          <p:cNvPr id="15" name="TextBox 14">
            <a:extLst>
              <a:ext uri="{FF2B5EF4-FFF2-40B4-BE49-F238E27FC236}">
                <a16:creationId xmlns:a16="http://schemas.microsoft.com/office/drawing/2014/main" id="{133A4218-350C-6A45-856B-FEDA7BEF6360}"/>
              </a:ext>
            </a:extLst>
          </p:cNvPr>
          <p:cNvSpPr txBox="1"/>
          <p:nvPr/>
        </p:nvSpPr>
        <p:spPr>
          <a:xfrm>
            <a:off x="5919080" y="1756408"/>
            <a:ext cx="2148807" cy="1061829"/>
          </a:xfrm>
          <a:prstGeom prst="rect">
            <a:avLst/>
          </a:prstGeom>
          <a:noFill/>
        </p:spPr>
        <p:txBody>
          <a:bodyPr wrap="square" rtlCol="0">
            <a:spAutoFit/>
          </a:bodyPr>
          <a:lstStyle/>
          <a:p>
            <a:pPr algn="ctr"/>
            <a:r>
              <a:rPr lang="en-US" sz="2100" dirty="0">
                <a:latin typeface="Open Sans Light" panose="020B0306030504020204" pitchFamily="34" charset="0"/>
                <a:ea typeface="Open Sans Light" panose="020B0306030504020204" pitchFamily="34" charset="0"/>
                <a:cs typeface="Open Sans Light" panose="020B0306030504020204" pitchFamily="34" charset="0"/>
              </a:rPr>
              <a:t>Because it takes four wheels to drive a truck.</a:t>
            </a:r>
          </a:p>
        </p:txBody>
      </p:sp>
      <p:sp>
        <p:nvSpPr>
          <p:cNvPr id="16" name="TextBox 15">
            <a:extLst>
              <a:ext uri="{FF2B5EF4-FFF2-40B4-BE49-F238E27FC236}">
                <a16:creationId xmlns:a16="http://schemas.microsoft.com/office/drawing/2014/main" id="{0B9539CC-A631-3C44-B299-8E146A6DDB19}"/>
              </a:ext>
            </a:extLst>
          </p:cNvPr>
          <p:cNvSpPr txBox="1"/>
          <p:nvPr/>
        </p:nvSpPr>
        <p:spPr>
          <a:xfrm>
            <a:off x="8981918" y="1783024"/>
            <a:ext cx="2616508" cy="1384995"/>
          </a:xfrm>
          <a:prstGeom prst="rect">
            <a:avLst/>
          </a:prstGeom>
          <a:noFill/>
        </p:spPr>
        <p:txBody>
          <a:bodyPr wrap="square" rtlCol="0">
            <a:spAutoFit/>
          </a:bodyPr>
          <a:lstStyle/>
          <a:p>
            <a:pPr algn="ctr"/>
            <a:r>
              <a:rPr lang="en-US" sz="2100" dirty="0">
                <a:latin typeface="Open Sans Light" panose="020B0306030504020204" pitchFamily="34" charset="0"/>
                <a:ea typeface="Open Sans Light" panose="020B0306030504020204" pitchFamily="34" charset="0"/>
                <a:cs typeface="Open Sans Light" panose="020B0306030504020204" pitchFamily="34" charset="0"/>
              </a:rPr>
              <a:t>Don’t pass the buck. Keep it to spend on your favorite beverage.</a:t>
            </a:r>
          </a:p>
        </p:txBody>
      </p:sp>
      <p:sp>
        <p:nvSpPr>
          <p:cNvPr id="17" name="TextBox 16">
            <a:extLst>
              <a:ext uri="{FF2B5EF4-FFF2-40B4-BE49-F238E27FC236}">
                <a16:creationId xmlns:a16="http://schemas.microsoft.com/office/drawing/2014/main" id="{8D9B9E6B-2165-874E-B740-2EAEF7E93DD0}"/>
              </a:ext>
            </a:extLst>
          </p:cNvPr>
          <p:cNvSpPr txBox="1"/>
          <p:nvPr/>
        </p:nvSpPr>
        <p:spPr>
          <a:xfrm>
            <a:off x="5897760" y="4071896"/>
            <a:ext cx="2170127" cy="1061829"/>
          </a:xfrm>
          <a:prstGeom prst="rect">
            <a:avLst/>
          </a:prstGeom>
          <a:noFill/>
        </p:spPr>
        <p:txBody>
          <a:bodyPr wrap="square" rtlCol="0">
            <a:spAutoFit/>
          </a:bodyPr>
          <a:lstStyle/>
          <a:p>
            <a:pPr algn="ctr"/>
            <a:r>
              <a:rPr lang="en-US" sz="2100" dirty="0">
                <a:latin typeface="Open Sans Light" panose="020B0306030504020204" pitchFamily="34" charset="0"/>
                <a:ea typeface="Open Sans Light" panose="020B0306030504020204" pitchFamily="34" charset="0"/>
                <a:cs typeface="Open Sans Light" panose="020B0306030504020204" pitchFamily="34" charset="0"/>
              </a:rPr>
              <a:t>To move forward we have to give back.</a:t>
            </a:r>
          </a:p>
        </p:txBody>
      </p:sp>
      <p:sp>
        <p:nvSpPr>
          <p:cNvPr id="18" name="TextBox 17">
            <a:extLst>
              <a:ext uri="{FF2B5EF4-FFF2-40B4-BE49-F238E27FC236}">
                <a16:creationId xmlns:a16="http://schemas.microsoft.com/office/drawing/2014/main" id="{562DA8B7-0B31-A34B-A4E1-179F4F2F814F}"/>
              </a:ext>
            </a:extLst>
          </p:cNvPr>
          <p:cNvSpPr txBox="1"/>
          <p:nvPr/>
        </p:nvSpPr>
        <p:spPr>
          <a:xfrm>
            <a:off x="9212531" y="4136797"/>
            <a:ext cx="2069395" cy="1061829"/>
          </a:xfrm>
          <a:prstGeom prst="rect">
            <a:avLst/>
          </a:prstGeom>
          <a:noFill/>
        </p:spPr>
        <p:txBody>
          <a:bodyPr wrap="square" rtlCol="0">
            <a:spAutoFit/>
          </a:bodyPr>
          <a:lstStyle/>
          <a:p>
            <a:pPr algn="ctr"/>
            <a:r>
              <a:rPr lang="en-US" sz="2100" dirty="0">
                <a:latin typeface="Open Sans Light" panose="020B0306030504020204" pitchFamily="34" charset="0"/>
                <a:ea typeface="Open Sans Light" panose="020B0306030504020204" pitchFamily="34" charset="0"/>
                <a:cs typeface="Open Sans Light" panose="020B0306030504020204" pitchFamily="34" charset="0"/>
              </a:rPr>
              <a:t>Do what is right, not what is easy.</a:t>
            </a:r>
          </a:p>
        </p:txBody>
      </p:sp>
      <p:cxnSp>
        <p:nvCxnSpPr>
          <p:cNvPr id="19" name="Straight Connector 18">
            <a:extLst>
              <a:ext uri="{FF2B5EF4-FFF2-40B4-BE49-F238E27FC236}">
                <a16:creationId xmlns:a16="http://schemas.microsoft.com/office/drawing/2014/main" id="{7DF4237A-7D29-E943-AAEA-1A7193C4ED36}"/>
              </a:ext>
            </a:extLst>
          </p:cNvPr>
          <p:cNvCxnSpPr>
            <a:cxnSpLocks/>
          </p:cNvCxnSpPr>
          <p:nvPr/>
        </p:nvCxnSpPr>
        <p:spPr>
          <a:xfrm>
            <a:off x="8651180" y="1189004"/>
            <a:ext cx="0" cy="4170396"/>
          </a:xfrm>
          <a:prstGeom prst="line">
            <a:avLst/>
          </a:prstGeom>
          <a:ln>
            <a:solidFill>
              <a:srgbClr val="7E785A"/>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3317A8F-63C3-B84A-B137-3C5ED335B216}"/>
              </a:ext>
            </a:extLst>
          </p:cNvPr>
          <p:cNvCxnSpPr>
            <a:cxnSpLocks/>
          </p:cNvCxnSpPr>
          <p:nvPr/>
        </p:nvCxnSpPr>
        <p:spPr>
          <a:xfrm>
            <a:off x="5897760" y="3216824"/>
            <a:ext cx="5557640" cy="0"/>
          </a:xfrm>
          <a:prstGeom prst="line">
            <a:avLst/>
          </a:prstGeom>
          <a:ln>
            <a:solidFill>
              <a:srgbClr val="7E785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95440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5D7C6C8E-6EF9-B84C-8161-A946E766F5B8}"/>
              </a:ext>
            </a:extLst>
          </p:cNvPr>
          <p:cNvSpPr txBox="1">
            <a:spLocks/>
          </p:cNvSpPr>
          <p:nvPr/>
        </p:nvSpPr>
        <p:spPr>
          <a:xfrm>
            <a:off x="6421120" y="788298"/>
            <a:ext cx="4458548" cy="509827"/>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Bebas Neue" panose="020B0606020202050201"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Bebas Neue" panose="020B0606020202050201"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Bebas Neue" panose="020B0606020202050201"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Bebas Neue" panose="020B0606020202050201"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Bebas Neue" panose="020B0606020202050201"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spc="300" dirty="0">
                <a:latin typeface="Barlow Black" pitchFamily="2" charset="77"/>
                <a:ea typeface="Brothers" charset="0"/>
                <a:cs typeface="Brothers" charset="0"/>
              </a:rPr>
              <a:t>TITLE OF SLIDE</a:t>
            </a:r>
          </a:p>
        </p:txBody>
      </p:sp>
      <p:sp>
        <p:nvSpPr>
          <p:cNvPr id="11" name="Content Placeholder 2">
            <a:extLst>
              <a:ext uri="{FF2B5EF4-FFF2-40B4-BE49-F238E27FC236}">
                <a16:creationId xmlns:a16="http://schemas.microsoft.com/office/drawing/2014/main" id="{71F9FC50-0306-0D41-BBCB-72BB5F55B3F3}"/>
              </a:ext>
            </a:extLst>
          </p:cNvPr>
          <p:cNvSpPr txBox="1">
            <a:spLocks/>
          </p:cNvSpPr>
          <p:nvPr/>
        </p:nvSpPr>
        <p:spPr>
          <a:xfrm>
            <a:off x="6421119" y="1431551"/>
            <a:ext cx="4969691" cy="444673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Bebas Neue" panose="020B0606020202050201"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Bebas Neue" panose="020B0606020202050201"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Bebas Neue" panose="020B0606020202050201"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Bebas Neue" panose="020B0606020202050201"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Bebas Neue" panose="020B0606020202050201"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en-US" sz="2400" dirty="0">
                <a:latin typeface="Open Sans Light" panose="020B0306030504020204" pitchFamily="34" charset="0"/>
                <a:ea typeface="Open Sans Light" panose="020B0306030504020204" pitchFamily="34" charset="0"/>
                <a:cs typeface="Open Sans Light" panose="020B0306030504020204" pitchFamily="34" charset="0"/>
              </a:rPr>
              <a:t>This layout is for a slide with a graphic or image on the left half of the slide.</a:t>
            </a:r>
          </a:p>
          <a:p>
            <a:pPr marL="0" indent="0">
              <a:lnSpc>
                <a:spcPct val="110000"/>
              </a:lnSpc>
              <a:buFont typeface="Arial" panose="020B0604020202020204" pitchFamily="34" charset="0"/>
              <a:buNone/>
            </a:pPr>
            <a:r>
              <a:rPr lang="en-US" sz="2400" dirty="0">
                <a:latin typeface="Open Sans Light" panose="020B0306030504020204" pitchFamily="34" charset="0"/>
                <a:ea typeface="Open Sans Light" panose="020B0306030504020204" pitchFamily="34" charset="0"/>
                <a:cs typeface="Open Sans Light" panose="020B0306030504020204" pitchFamily="34" charset="0"/>
              </a:rPr>
              <a:t>Lorem ipsum dolor sit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amet</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consectetur</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adipiscing</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elit</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sed</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do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eiusmod</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tempor</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incididunt</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ut</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labore</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et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dolore</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magna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aliqua</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Ut</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enim</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ad minim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veniam</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quis</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nostrud</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exercitation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ullamco</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laboris</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nisi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ut</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aliquip</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ex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ea</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commodo</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consequat</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a:t>
            </a:r>
          </a:p>
        </p:txBody>
      </p:sp>
      <p:pic>
        <p:nvPicPr>
          <p:cNvPr id="8" name="Picture 7">
            <a:extLst>
              <a:ext uri="{FF2B5EF4-FFF2-40B4-BE49-F238E27FC236}">
                <a16:creationId xmlns:a16="http://schemas.microsoft.com/office/drawing/2014/main" id="{3E629DFE-7A55-534A-990B-2EA9A7327F95}"/>
              </a:ext>
            </a:extLst>
          </p:cNvPr>
          <p:cNvPicPr>
            <a:picLocks noChangeAspect="1"/>
          </p:cNvPicPr>
          <p:nvPr/>
        </p:nvPicPr>
        <p:blipFill rotWithShape="1">
          <a:blip r:embed="rId2"/>
          <a:srcRect b="18478"/>
          <a:stretch/>
        </p:blipFill>
        <p:spPr>
          <a:xfrm>
            <a:off x="0" y="-1"/>
            <a:ext cx="5608320" cy="6858001"/>
          </a:xfrm>
          <a:prstGeom prst="rect">
            <a:avLst/>
          </a:prstGeom>
        </p:spPr>
      </p:pic>
    </p:spTree>
    <p:extLst>
      <p:ext uri="{BB962C8B-B14F-4D97-AF65-F5344CB8AC3E}">
        <p14:creationId xmlns:p14="http://schemas.microsoft.com/office/powerpoint/2010/main" val="8379751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theme/theme1.xml><?xml version="1.0" encoding="utf-8"?>
<a:theme xmlns:a="http://schemas.openxmlformats.org/drawingml/2006/main" name="KY Eag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2732</TotalTime>
  <Words>523</Words>
  <Application>Microsoft Office PowerPoint</Application>
  <PresentationFormat>Widescreen</PresentationFormat>
  <Paragraphs>50</Paragraphs>
  <Slides>13</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Barlow Black</vt:lpstr>
      <vt:lpstr>Bebas Neue</vt:lpstr>
      <vt:lpstr>Brothers OT</vt:lpstr>
      <vt:lpstr>Calibri</vt:lpstr>
      <vt:lpstr>Open Sans Light</vt:lpstr>
      <vt:lpstr>KY Eagle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Tate Sherman</dc:creator>
  <cp:lastModifiedBy>Oscar Valdez</cp:lastModifiedBy>
  <cp:revision>78</cp:revision>
  <cp:lastPrinted>2018-06-19T03:58:04Z</cp:lastPrinted>
  <dcterms:created xsi:type="dcterms:W3CDTF">2018-06-18T18:38:59Z</dcterms:created>
  <dcterms:modified xsi:type="dcterms:W3CDTF">2023-05-26T16:35:07Z</dcterms:modified>
</cp:coreProperties>
</file>